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Басым в словах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Басым делает слово звучным, ясным и понятным.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басым в русском языке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Басым помогает правильно произносить слова, различать похожие формы и лучше понимать речь. В русском языке он может стоять на разных слогах, поэтому слова важно не только читать, но и внимательно слушать.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слово с басым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Слог, который слышно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говорит слово медленно: ма-ма. Потом выделяет первый слог: ма́ма. Ребёнок сразу замечает, что один слог звучит ярче других. Так слово становится удобнее для чтения, а ударение — понятнее для запоминания.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Цветной акцент на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написано ко-ро-ва, а рядом — коро́ва. Один слог выделен цветом и знаком ударения. Такой приём помогает увидеть, где слово звучит сильнее, и легче связать письмо со звучанием.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подсказывает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встречается слово са-мо-лёт, а над нужным слогом стоит маленький знак. Ребёнок быстро понимает, как читать слово правильно. Короткие примеры показывают: ударение слышится в речи и отмечается на письме.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ударный слог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слог звучит в слове заметнее других: он может быть чуть громче, протяжнее и яснее. Именно его мы слышим особенно хорошо.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многосложном слове есть один слог, который выделяется голосом. Остальные слоги произносятся слабее, поэтому слово звучит ровно и понятно.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начальной школы берут короткие и знакомые слова: река́, о́кна, грибы́. На них удобно учиться слушать, где голос становится сильнее.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басым в слове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Произнеси слово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говорят чётко и не спеша. Так легче услышать, какой слог выделяется голосом и немного тянется.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 слоги по звучанию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повторяют несколько раз и слушают каждый слог. Один из них звучит сильнее и заметнее остальных.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Найди ударный слог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нужный слог найден, его запоминают. В учебной записи над ним ставят знак ударения, чтобы не перепутать.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басым в слове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 звучанию найти ударный слог и отметить его в записи.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Басым в коротких и длинных словах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из одного слога ударение слышится сразу. Дом, лес, кот звучат коротко и ясно, поэтому ребёнку легче заметить сильный слог.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слогов больше, слушать нужно внимательнее. В словах молоко́ и велосипе́д ударение помогает не сбиться и правильно произнести всё слово.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особенно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слово удобнее разбирать по слогам. Когда каждый слог звучит по порядку, проще найти тот, который произносится сильнее других.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детского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лучше брать знакомые слова из жизни детей. Тогда внимание уходит не на незнакомое значение, а на само звучание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по-разному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за́мок — замо́к показывает, что ударение меняет не только звучание, но и смысл слова. Одно слово называют крепость, другое — устройство для закрывания двери.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видно в паре му́ка — мука́. Сравнение таких слов хорошо запоминается, потому что одно и то же написание может скрывать разные значения и разное ударение.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Басым в словах из школьной жизни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дружба, урок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речи ударный слог может быть в начале, середине или ближе к концу слова. Это помогает понять, что единого места для ударения нет.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и тетрадь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слышны на уроке. В них ударение стоит не в одном и том же месте, поэтому полезно запоминать звучание каждого слова отдельно.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на перемену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слово звоно́к, ударение особенно легко услышать. Такие привычные слова помогают тренироваться каждый день, не уставая и не скучая.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слог есть в каждом слове, и его нужно произносить правильно.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ошибиться в ударении, слово может прозвучать странно или стать непонятным. Поэтому важно слышать и запоминать правильный слог с самого начала.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современного русского литературного языка: в слове выделяется один ударный слог.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слышится слово с правильным басым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слово звучит при правильном ударении и почему его легче понять.
</a:t>
            </a:r>
            <a:endParaRPr lang="en-US" sz="1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отмечают басым в учебных словах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над ударным слогом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ударение показывают маленьким знаком над нужным слогом. Так сразу видно, где звучит сильнее: ма́ма, река́, коро́ва.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и понятная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важно писать слова крупно и чётко. Стрелка или цветной акцент помогают быстро заметить ударный слог и не перепутать его.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Басым в стихах и считалках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ударные слоги помогают строкам звучать ровно и музыкально. Из-за этого рифмы легче читать вслух и приятнее слушать.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запоминаются быстро, потому что ударение будто ведёт слово за ручку. Слоги чередуются, и у текста появляется ясный ритм.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четверостишия особенно удобны для урока. В них простые слова, понятные образы и ударение, которое не теряется среди длинных фраз.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басым стоит правильно, стихотворение звучит бодро и красиво. Даже обычная строчка вдруг начинает прыгать, как весёлый мячик.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64231"/>
            <a:ext cx="206700" cy="18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запоминать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лучше учить по образцу и по слуху, потому что их ударение не всегда угадывается по правилу. Так запоминают нужное звучание надёжно.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звонит, красивее, алфавит и магазин важно слышать много раз. Чем чаще ребёнок их произносит, тем увереннее выбирает правильный слог.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на уроках и в заданиях. Если знать, где в них басым, читать вслух становится спокойнее и аккуратнее.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трудные слова короткими цепочками. Тогда они остаются в памяти, а речь звучит чище, без смешных искажений.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 и басым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помогают услышать ударение без скуки. Можно хлопать по слогам, подбирать картинку к слову и повторять его вслед за учителем, словно эхо.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 особенно удобны для тренировки. Ребёнок быстро замечает, какой слог звучит сильнее, и начинает запоминать правильное произношение почти незаметно.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изменить басым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неверное ударение влияет на звучание и понимание слова.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басым встречается каждый день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3150230" y="2352475"/>
            <a:ext cx="31902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слова чётко и помогает услышать нужный слог. Это особенно полезно при чтении вслух и разборе новых слов.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050081" y="1552587"/>
            <a:ext cx="31902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ударение в разговорах с близкими и в бытовых словах. Так правильное звучание запоминается почти само собой.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240222" y="3151912"/>
            <a:ext cx="31902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басым делает текст живым и понятным. В стихах он ещё и помогает сохранить ритм, чтобы строки звучали дружно.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331097" y="3951562"/>
            <a:ext cx="31902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песнях, именах и обычных фразах ударение встречается постоянно. Чем чаще ребёнок слушает речь, тем легче ему говорить правильно.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и неправильного басым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заметить, как меняется звучание знакомых слов. Когда ударение стоит верно, слово узнаётся сразу; если слог выбран неудачно, речь звучит странно.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показывать в двух колонках: правильно и неправильно. Ребёнок видит разницу глазами и слышит её ушами — получается очень наглядно.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 басым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слове есть один ударный слог. Он слышится сильнее, чуть дольше и заметнее остальных, поэтому именно его легче всего уловить на слух.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ударение может стоять на разных слогах. Поэтому слова не всегда можно угадать по виду — их нужно слушать, читать и запоминать.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ударение делает речь ясной и красивой. Когда слог выбран верно, собеседнику проще понять слово, а говорить становится приятнее и увереннее.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Басым — помощник в речи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Басым помогает читать, произносить и понимать слова без путаницы. Если запоминать ударение в знакомых словах, речь становится чёткой, понятной и по-настоящему красивой.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2026-05-21T11:43:01Z</dcterms:created>
  <dcterms:modified xsi:type="dcterms:W3CDTF">2026-05-21T11:43:01Z</dcterms:modified>
</cp:coreProperties>
</file>