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Украина: география, природа и место в Европе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— крупная страна Восточной Европы, где природа, города и пути сообщения соединяются в единый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Украины и ключевые факты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Украины — Киев. Площадь страны — около 603,7 тыс. км². Украина граничит с семью государствами, а на юге имеет выход к Чёрному и Азовскому морям, влияющим на торговлю и климат.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Украины: равнины, горы и низменности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Украины лежит на Восточно-Европейской равнине. Здесь встречаются низменности, возвышенности и речные долины, которые определяют характер ландшафтов и пути хозяйственной деятельности.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поднимаются Украинские Карпаты, а на юге видны Крымские горы. Такое соседство гор и равнин помогает понять, почему климат и природные условия меняются от региона к региону.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участки связаны с Причерноморской и Полесской низменностями, а наиболее расчленённые формы рельефа — с Днепровской и Подольской возвышенностями. Резкие различия влияют на сток рек и формы долин.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оценки численности населения по открытым городским данным (точное значение по годам может отличаться).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Украины по численности населения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показаны пять крупнейших городов. Города различаются по специализациям: столица — центр политики и культуры, Одесса — морской порт.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крупных городов подчёркивает важность транспортных направлений и экономических центров: промышленность, наука, портовые функции и культурные регионы усиливают влияние этих городов.
</a:t>
            </a:r>
            <a:endParaRPr lang="en-US" sz="10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— столица, исторический и современный центр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на реке Днепр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стоит на реке Днепр, поэтому многие маршруты здесь связаны с видами на воду и переправами. Эта “водная ось” помогает почувствовать, как река исторически влияла на развитие столицы.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древнерусского Киева
</a:t>
            </a:r>
            <a:pPr algn="ctr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можно увидеть Софийский собор и Киево-Печерскую лавру, а также Андреевский спуск. Такие места напоминают о древнерусской эпохе и делают город узнаваемым на карте истории.
</a:t>
            </a:r>
            <a:endParaRPr lang="en-US" sz="987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Деловая столица и зелёные пространства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памятников, Киев включает современные деловые районы, мосты через Днепр и зелёные парки. Получается сочетание динамики мегаполиса и мест для отдыха горожан.
</a:t>
            </a:r>
            <a:endParaRPr lang="en-US" sz="10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39959"/>
            <a:ext cx="3432300" cy="10448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Украины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государственный флаг, герб и гимн Украины, а также краткая смысловая связь символов с национальной традицией и государственностью.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страны связаны с исторической традицией и природными образами: флаг — через элементы ландшафта, герб — через княжеский знак, гимн — через идею стойкости и свободы.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Украины и официальные государственные символы.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языковая ситуация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Украине десятки миллионов жителей, и плотность распределена по территории неодинаково. Города, промышленные зоны и речные долины обычно заселены более плотно.
</a:t>
            </a:r>
            <a:endParaRPr lang="en-US" sz="1184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— украинский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Украины — украинский. Он используется в школах, учреждениях и официальной жизни, формируя общий языковой “каркас” страны.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в отдельных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регионах используются и другие языки, а также сохраняются традиции национальных меньшинств. Это поддерживает культурное разнообразие страны.
</a:t>
            </a:r>
            <a:endParaRPr lang="en-US" sz="115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село: разные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в целом преобладает над сельским, но сёла остаются важными. Они обеспечивают сельское хозяйство и сохраняют местные обычаи и культуру.
</a:t>
            </a:r>
            <a:endParaRPr lang="en-US" sz="13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государство Украины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управления и разделение властей: от конституционных основ до местных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исторического развития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Казацкая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казацкую эпоху сформировались традиции военной организации и самоуправления. Эти процессы повлияли на дальнейшие представления о свободе и самостоятельности.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(1991)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провозглашена независимость Украины. Это стало поворотным событием для политической системы, экономики и международного положения страны.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достоинства (2013–2014)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2013–2014 годов, известные как Революция достоинства, заметно повлияли на политическую и общественную жизнь. Усилилось внимание к ценностям гражданского общества.
</a:t>
            </a:r>
            <a:endParaRPr lang="en-US" sz="925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Украины связана с Киевской Русью — периодом раннего государства и культурного подъёма. Киев стал одним из главных центров этого времени.
</a:t>
            </a:r>
            <a:endParaRPr lang="en-US" sz="10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Украины: традиции, одежда и народное искусство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символы и 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Украинская культура узнаваема по вышиванке, писанкам, народным песням и танцам. В узорах часто повторяются орнаменты, которые передают смысл и настроение праздника. Особенно выразительны вещи, сделанные вручную.
</a:t>
            </a:r>
            <a:endParaRPr lang="en-US" sz="1164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музыка и декоративный быт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распространены петриковская роспись, керамика, деревянное зодчество и традиционные обряды. Эти формы искусства связаны с бытом: украшение дома, декоративные росписи и праздничная одежда создают цельный образ культуры.
</a:t>
            </a:r>
            <a:endParaRPr lang="en-US" sz="10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(без точных статистических долей); ориентация на общие отраслевые направления.
</a:t>
            </a:r>
            <a:endParaRPr lang="en-US" sz="53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Украины: основные отрасли экономики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производства, важны переработка сельхозсырья, пищевая промышленность и экспорт продуктов питания через черноморские порты и международные маршруты.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видно, что сельское хозяйство и промышленность — главные «опоры», а транспорт и услуги обеспечивают связи между производством и рынками.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роль чернозёмов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занимают большие площади и считаются одними из самых плодородных почв: они хорошо удерживают влагу и обеспечивают растения питательными веществами.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почвенного потенциала Украина входит в число крупных производителей зерна, подсолнечного масла и кукурузы, а земледелие развивается особенно активно в центральных и южных районах.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полей, сельское хозяйство включает садоводство, виноградарство и животноводство; поэтому его называют опорой экономики, поддерживающей и переработку, и рабочие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карты и учебные атласы (общий справочный материал).
</a:t>
            </a:r>
            <a:endParaRPr lang="en-US" sz="69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полезные ископаемые Украины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 сделан на ключевые виды сырья и их хозяйственное значение. Таблица помогает связать ресурс с отраслями — от энергетики до строительных материалов.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поддерживают металлургию, энергетику и химическую промышленность. Их освоение важно сочетать с рациональным использованием и охраной природы.
</a:t>
            </a:r>
            <a:endParaRPr lang="en-US" sz="11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 повседневной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Рождество, Пасха, День Независимости, Ивана Купала и День вышиванки задают ритм года. В разных регионах праздники отмечают по-своему, но смысл традиций сохраняется.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семейного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праздникам готовят кутью, крашенки и другие блюда. Такие угощения объединяют семью, помогают сохранять семейные рецепты и передавать традиции младшему поколению.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песни и обходы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колядок и щедровок люди ходят по домам, поздравляют хозяев и поют песни. Эти традиции поддерживают общинные связи и помогают ощущать принадлежность к своему району.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и украшение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одежда, особенно вышиванка, играет роль «знака» культуры. В украшении дома используют орнаменты, декоративные элементы и привычные для местности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 стране: от столицы к разным природным районам
</a:t>
            </a:r>
            <a:endParaRPr lang="en-US" sz="1983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маршрута: последовательность городов и природных зон для наглядного сравнения условий и занятий жителей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и Европа: транспорт, торговля, культурные связи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расположена между Центральной, Восточной и Южной Европой, поэтому часто выступает как транзитная территория. Через неё проходят маршруты, связывающие Европу и регионы Черноморского побережья.
</a:t>
            </a:r>
            <a:endParaRPr lang="en-US" sz="1037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развивает торговлю и культурные обмены, а также сотрудничает в образовательных проектах. Международные транспортные направления помогают перевозить грузы и налаживать связи между городами и странами.
</a:t>
            </a:r>
            <a:endParaRPr lang="en-US" sz="9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устойчивость страны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приводят к разрушению инфраструктуры, изменению условий жизни и перестройке экономики, а также к вынужденным перемещениям людей в пределах страны и за её границы.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продолжают работать школы, больницы и культурные учреждения. Важную роль играют волонтёрские организации, которые помогают с поддержкой на местах и организацией помощи.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значение имеет восстановление городов и социальной сферы: ремонт дорог, зданий, коммуникаций и создание безопасных условий для учебы и работы.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помощь дополняет гуманитарные и образовательные программы. Она поддерживает людей и помогает сохранять возможности для обучения и культурной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 основе описанных направлений (без привязки к официальным процентам).
</a:t>
            </a:r>
            <a:endParaRPr lang="en-US" sz="57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развития Украины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на схеме показывают, что технологии и услуги дополняют аграрный экспорт, а развитие логистики помогает быстрее доставлять товары и развивать порты.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направлений широкий: экономика опирается не только на промышленность и сельское хозяйство, но и на цифровые сервисы, энергообеспечение и сохранение наследия.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Украину узнаваемой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Украину выделяют плодородные земли и крупные реки, разнообразие природных ландшафтов и выразительные города. Это создаёт заметный «географический рисунок» страны на карте.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 формируют вышиванка, борщ и вареники, а также народная музыка. Деревянная архитектура и декоративная роспись особенно хорошо передают местные традиции и вкус эпохи.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усиливают горные районы и традиционные праздники, где костюм, песня и украшения объединяются в единое событие. Поэтому страна воспринимается ярко и цельно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Украина: страна с богатой географией и сильной культурой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объединяет разнообразный рельеф, плодородные почвы, морское побережье и крупные города, а её значение в Европе поддерживают история, ресурсы, традиции и государственные символы, а также устойчивость перед современными вызовами.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2026-05-13T22:05:26Z</dcterms:created>
  <dcterms:modified xsi:type="dcterms:W3CDTF">2026-05-13T22:05:26Z</dcterms:modified>
</cp:coreProperties>
</file>