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Побеги и почки: основные темы и важность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Побеги и почки обеспечивают рост, развитие и размножение растений, поддерживая их жизнедеятельность.
</a:t>
            </a:r>
            <a:endParaRPr lang="en-US" sz="309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побегов и почек в биологии растений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Побеги и почки изучают строение и функции растений, связывая их с сезонными изменениями и экологией. Эти знания важны для агрономии и биотехнологий, а также для школьного курса биологии.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побега у цветковых растений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и роль почек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пазухах листьев располагаются боковые почки, которые могут развиваться в новые побеги или цветки, обеспечивая кустистость и размножение растения.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побега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 состоит из стебля с узлами, где крепятся листья, и междоузлий между ними. Верхушка побега содержит верхушечную почку, обеспечивающую его рост.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 значение побега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 служит транспортным каналом для воды и минералов от корней к листьям, поддерживая обмен веществ внутри растения.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на побеге осуществляют фотосинтез и газообмен, создавая энергию и питательные вещества для роста и развития.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Побеги удерживают цветки и плоды, формируя структуру растения и обеспечивая его размножение и устойчивость.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75" y="1253399"/>
            <a:ext cx="3873300" cy="12331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200" y="1253399"/>
            <a:ext cx="3873300" cy="12331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значение почки
</a:t>
            </a:r>
            <a:endParaRPr lang="en-US" sz="3400" dirty="0"/>
          </a:p>
        </p:txBody>
      </p:sp>
      <p:sp>
        <p:nvSpPr>
          <p:cNvPr id="8" name="Text 2"/>
          <p:cNvSpPr txBox="1"/>
          <p:nvPr/>
        </p:nvSpPr>
        <p:spPr>
          <a:xfrm>
            <a:off x="605925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Компактный зачаток нового побега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05925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Почка — это плотное образование с защитными чешуями или волосками, внутри которого концентрируются зачаточные ткани будущего побега, листьев и часто цветков. Это основа для новой надземной части растения.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16050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и развитие почек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816050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формируются на побегах, корнях и иногда листьях, обеспечивая рост и адаптацию растения в разных условиях. Они играют ключевую роль в жизненном цикле и размножении растений.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почек: вегетативные, генеративные и смешанные
</a:t>
            </a:r>
            <a:endParaRPr lang="en-US" sz="2786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Вегетативные почки содержат зачатки листьев и стебля, отвечают за рост новых побегов с листвой.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Генеративные почки формируют цветки и соцветия, обеспечивая половое размножение растений.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почки объединяют элементы вегетативных и генеративных, встречаются у плодовых деревьев и создают новые побеги и цветки одновременно.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классификации почек важно для правильного ухода за растениями и повышения урожайности.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9380" y="1584025"/>
            <a:ext cx="3895840" cy="229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вегетативных и генеративных почек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строении, функции и расположении вегетативных и генеративных почек играют важную роль в жизни растений.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Вегетативные почки способствуют росту растения, генеративные – его размножению, обе важны для жизненного цикла.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учебники биологии, материалы ФГОС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8807" y="953812"/>
            <a:ext cx="2623497" cy="19471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245" y="953812"/>
            <a:ext cx="2623497" cy="1947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670" y="953812"/>
            <a:ext cx="2623497" cy="19471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почек на побегах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378807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Верхушечная почка — источник роста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78807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Расположена на конце побега, верхушечная почка регулирует удлинение и рост. Она определяет основную форму и направление развития растения.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3245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почки в пазухах листьев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253245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почки находятся в пазухах листьев и участвуют в образовании боковых побегов и цветков, формируя крону и обеспечивая ветвление.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27670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почки — запасной вариант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27670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почки возникают на стеблях, корнях и листьях, особенно после повреждения, обеспечивая вегетативное размножение и восстановление.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7615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Покой (осень–зима)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покрыты плотными чешуями и находятся в состоянии покоя, процессы роста сильно замедлены.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244112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Пробуждение (ранняя весна)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повышением температуры и длины дня почки начинают активироваться, возобновляется рост клеток.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60610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развитие (весна–лето)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почек формируются новые побеги или цветки, идет активное деление и рост тканей.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77107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покою (конец лета–осень)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Закладываются новые почки, завершается развитие побегов, растение готовится к периоду покоя.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развития почек в течение года
</a:t>
            </a:r>
            <a:endParaRPr lang="en-US" sz="3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берёзового побега усиливается с увеличением температуры и продолжительности светового дня, что стимулирует развитие тканей.
</a:t>
            </a:r>
            <a:endParaRPr lang="en-US" sz="1197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Метеоданные и наблюдения за берёзой, 2023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роста побега берёзы весной (апрель–май)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чёткую зависимость скорости роста от климатических факторов, влияющих на жизненные процессы растений.
</a:t>
            </a:r>
            <a:endParaRPr lang="en-US" sz="128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Верхушечная почка: значение для роста растения
</a:t>
            </a:r>
            <a:endParaRPr lang="en-US" sz="2786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Верхушечная почка находится на конце побега и отвечает за его удлинение, обеспечивая рост растения вверх в период активной вегетации.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удалении верхушечной почки активируются боковые почки, что приводит к появлению новых ответвлений и изменению формы растения.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апикального доминирования регулирует распределение роста и ветвления, обеспечивая гармоничное развитие и форму кроны.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Апикальное доминирование и его проявления
</a:t>
            </a:r>
            <a:endParaRPr lang="en-US" sz="2889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Апикальное доминирование заключается в подавлении боковых почек верхушечной почкой, что способствует растяжению побега вверх в поисках света.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верхушечная почка удаляется, задержка снимается, и боковые почки быстро развиваются, вызывая активное ветвление и образование густой кроны.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49300" y="139500"/>
            <a:ext cx="39828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7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Раскрывание почек и образование новых побегов весной
</a:t>
            </a:r>
            <a:endParaRPr lang="en-US" sz="3207" dirty="0"/>
          </a:p>
        </p:txBody>
      </p:sp>
      <p:sp>
        <p:nvSpPr>
          <p:cNvPr id="7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106650" y="1159725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под воздействием тепла и влаги почки раскрываются, из вегетативных образуются молодые побеги с листьями, которые обеспечивают фотосинтез.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06650" y="2404471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Генеративные почки трансформируются в цветки или соцветия, обеспечивая половое размножение и появление плодов в течение сезона.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06650" y="3661229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включают массовое появление свежей листвы у берёзы и цветение яблони, что отражает сезонные циклы развития растений.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75" y="1253399"/>
            <a:ext cx="3873300" cy="12331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200" y="1253399"/>
            <a:ext cx="3873300" cy="12331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Спящие почки: скрытый резерв развития растения
</a:t>
            </a:r>
            <a:endParaRPr lang="en-US" sz="2593" dirty="0"/>
          </a:p>
        </p:txBody>
      </p:sp>
      <p:sp>
        <p:nvSpPr>
          <p:cNvPr id="8" name="Text 2"/>
          <p:cNvSpPr txBox="1"/>
          <p:nvPr/>
        </p:nvSpPr>
        <p:spPr>
          <a:xfrm>
            <a:off x="605925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Скрытые силы восстановления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05925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Спящие почки остаются неактивными при благоприятных условиях, но в случае повреждений активируются для возобновления роста. Они критически важны для восстановления после травм и неблагоприятных влияний.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16050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на стрессовые факторы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816050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экстремальных ситуациях, таких как морозы или механические повреждения, спящие почки начинают развиваться, обеспечивая выживание растения и поддерживая его жизнеспособность в сложных условиях.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1070448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таких растений, как малина и сирень, корневые почки формируют новые побеги, позволяя растению размножаться без семян и распространяться.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43573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почки могут образовываться на стеблях, листьях или корнях вследствие повреждений либо естественного развития, что способствует вегетативному размножению.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Корневые и придаточные почки в вегетативном размножении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1070448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почки обеспечивают быстроту восстановления растения и распространение популяций в условиях изменчивой среды и повреждений.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43573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тип размножения способствует выживанию вида, усиливает стабильность и адаптивность растительных сообществ в экосистеме.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развития побега и почек: этапы годового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фаз жизненного цикла почек и побегов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053" y="1648750"/>
            <a:ext cx="3584094" cy="225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разнообразие расположения почек у различных видов, что отражает их адаптационные особенности.
</a:t>
            </a:r>
            <a:endParaRPr lang="en-US" sz="1124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почек повышает устойчивость к факторам среды и поддерживает жизнеспособность растений.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справочники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расположении почек у растений
</a:t>
            </a:r>
            <a:endParaRPr lang="en-US" sz="3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 побегов и почек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позволяют растению переживать неблагоприятные периоды и весной восстанавливать вегетативный рост, обеспечивая жизнеспособность.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Побеги, благодаря листьям, обеспечивают фотосинтез и обмен веществ, способствуя адаптации к засухам и холодам.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восстановление надземной части укрепляет устойчивость экосистемы и поддерживает её биологическое равновесие.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700" y="15339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7569" y="3261000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4081" y="1533950"/>
            <a:ext cx="301388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3700" y="3261000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использование побегов и почек человеком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Обрезка и формирование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садоводстве удаляют верхушечные почки для стимулирования ветвления и усиления роста плодовых ветвей.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Медицинское применение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берёзы и сирени содержат биологически активные вещества, применяемые в фитотерапии и парфюмерии.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Прививка растений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 срезанные почки и побеги для прививок, чтобы улучшать сорта и увеличивать урожайность культур.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Агрономические технологии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развития почек помогает агрономам оптимизировать сроки плодоношения и повысить качество урожая.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47571" y="-4475"/>
            <a:ext cx="469645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6990" y="639971"/>
            <a:ext cx="3285000" cy="3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54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почек и побегов для природы 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3354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и побеги — фундаментальные органы растений, обеспечивающие их рост, воспроизводство и адаптацию, что напрямую влияет на продовольственную безопасность и сохранение природного биоразнообразия.
</a:t>
            </a:r>
            <a:endParaRPr lang="en-US" sz="335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2026-05-09T10:25:04Z</dcterms:created>
  <dcterms:modified xsi:type="dcterms:W3CDTF">2026-05-09T10:25:04Z</dcterms:modified>
</cp:coreProperties>
</file>