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12. В песне — душа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хранит память, язык и чувства народа.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родилась народная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появились давно, когда книги и радио ещё не были обычным делом. Их пели дома, в поле, на празднике и у колыбели — и взрослые, и дети.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память народа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сохраняются старинные слова, названия обрядов и праздников, а также приметы повседневной жизни. Они помогают услышать, как говорили и о чём думали люди раньше.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похожа на семейный архив, который умеет петь. Она соединяет поколения и показывает, как жили люди в разные времена, не скучно и очень живо.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песни жили только в устной памяти: их пели бабушки, дедушки, родители и соседи. Так песня переходила из дома в дом и не теряла своего голоса.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обряда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песня звучит в важный момент жизни человека или семьи. Её поют, когда радость или волнение особенно сильны, и слова помогают сделать событие торжественным и памятным.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календаря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песни связаны с временами года и народными праздниками. В них легко услышать весну, лето, зиму и ожидание перемен, будто сама природа подпевает людям.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игры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песни любят движение, круг и весёлый счёт. Дети и взрослые поют, идут хороводом, смеются и стараются не сбиться, а это не так-то просто.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дорог народной песни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труда и отдыха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песни помогали людям держать общий ритм. Их пели на сенокосе, жатве и при долгой ручной работе, чтобы дело спорилось и всем было легче.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лирических песен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песни говорили о дружбе, разлуке, любви и красоте природы. В них часто встречаются повторы и ласковые слова, поэтому они особенно мягко ложатся на слух.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тяжёлого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заканчивалась, звучали более спокойные песни. В них чувствовались отдых, тёплый разговор, мечта о доме и тихая радость встречи.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видов народных песен помогают увидеть, как по-разному звучит жизнь народа.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«В песне — душа народа»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показывают и праздник, и труд, и чувства, и игру — всё, что близко людям.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задаёт улыбку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Звонкая балалайка помогает песне стать лёгкой и радостной. Её звук словно подмигивает слушателям и делает мелодию живой, как весенний ручеёк.
</a:t>
            </a:r>
            <a:endParaRPr lang="en-US" sz="128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ведёт за собой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умеет поддержать певцов и подхватить их настроение. Когда она звучит, песня становится шире и громче, будто весь класс вдруг поёт дружнее.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и бубен держат ритм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Ложки, бубен и другие простые инструменты помогают не сбиться с шага и с песни. Они особенно хороши там, где нужно играть вместе и внимательно слушать друг друга.
</a:t>
            </a:r>
            <a:endParaRPr lang="en-US" sz="128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народной песни
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песне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 песне часто напоминает о родной земле, доме и светлой красоте. Она помогает передать нежность и тихую грусть без длинных объяснений.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солнышко придают песне простор и тепло. Такие образы делают её светлой, как летний день, и сразу вызывают ощущение свободы.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 солнце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песне может быть спокойной или быстрой, как настроение человека. Она помогает рассказать о пути, ожидании, разлуке или встрече.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облака делают песню лёгкой и мечтательной. С их помощью можно показать надежду, перемену погоды и чувство, что мир вокруг живёт и движется.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облака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и дружное пение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подходит для урока музыки, потому что он учит слушать соседей, не торопиться и петь дружно. А ещё он редко бывает скучным — круг умеет оживить даже тихую мелодию.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песня становится общим делом: дети и взрослые поют, идут по кругу и слышат один ритм. Это помогает чувствовать себя одной командой.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голос здесь работают вместе. Когда руки соединены, а шаги совпадают, песня запоминается легче и звучит особенно весело, почти как маленький праздник.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2135" y="2192950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20900"/>
            <a:ext cx="317700" cy="28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где звучит песня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песни звучат шумно и задорно, как будто сама зима собирает чемоданы. Они помогают встречать весну с улыбкой и шуткой.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весны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песни звучат легко и светло, потому что люди радуются солнцу, капели и новым надеждам. В них особенно много ожидания и добрых пожеланий.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свадьбе песня делает праздник тёплым и торжественным. Она помогает пожелать счастья молодым и сохранить в памяти важный семейный день.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торжества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семейных праздниках песня объединяет всех за одним столом. Она напоминает, что радость становится больше, когда её поют вместе, а не только угощают.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наряд и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 костюма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Сарафан, рубаха, пояс и вышивка делают песню нарядной и особенно праздничной. Яркие ленты и узоры словно подпевают музыке, добавляя ей цвета, радости и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рассказывают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костюма хранит традиции народной культуры. По одежде можно увидеть, как люди готовились к празднику, уважали обычаи и умели превращать выступление в красивое событие.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жизни к общей песне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народная песня рождается в быту, запоминается людьми и передаётся дальше без книги.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песни похожи, а когда нет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тоже бывают разными: где-то поют о горах, где-то о поле, реке или море. Природа вокруг человека становится частью песни и делает её близкой и понятной.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свои напевы и ритмы, поэтому песня сразу звучит по-особому. Но темы часто похожи: дом, семья, работа, дружба и мечта о счастливой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стране песня может быть плавной и спокойной, а в другой — бодрой и плясовой. Это зависит от обычая, характера праздника и привычного образа жизни людей.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что песни отличаются, как нарядные костюмы, но чувства в них часто очень похожи. Люди везде радуются, грустят, ждут встречи и желают добра близким.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рядом с песней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сказка долго жили рядом. Их рассказывали и пели без книг, поэтому слова нужно было хорошо помнить. Отсюда в них яркие образы, повторения и лёгкий ритм, который помогает слушателю не отвлекаться.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Пословица, загадка, частушка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учит кратко и метко, загадка заставляет думать, а частушка часто звучит весело и задорно. Все эти жанры любят точное слово и живую речь, поэтому они легко соседствуют с песней на одном празднике.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сцена и узор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книгу, сцену и народный орнамент вместе, станет видно, как близки разные виды устного творчества. Они передают память народа, украшают речь и помогают детям запоминать красивые, меткие слова.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Родня народной песни
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пение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поют, они учатся слышать мелодию, замечать высоту звуков и не сбиваться с общего ритма. Это делает слух более точным и чутким.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песенная фраза помогает правильно брать дыхание и не торопиться. Постепенно голос звучит ровнее, а пение становится свободным и уверенным.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Дышать спокойно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припевы помогают выговаривать слова ясно и без спешки. Ребёнок лучше различает звуки и учится произносить текст так, чтобы его понимали все.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чётко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пение учит подстраиваться под других и не перекрикивать соседей. Так появляется настоящее хоровое звучание, где каждый голос нужен и важен.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 дружно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звучат на школьных праздниках, концертах и семейных встречах. Их поют и дети, и взрослые, потому что такие песни легко объединяют всех за одним общим делом.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старинные мелодии часто исполняют по-новому: добавляют другие инструменты, более яркое звучание и хоровое многоголосие. Но главное сердце песни остаётся прежним.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фильмах и мультфильмах народная песня помогает создать тёплое настроение и напомнить о традициях. Знакомый напев сразу вызывает образ дома, праздника и родной культуры.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не исчезает из жизни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говорит о народе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песне слышны черты характера людей: трудолюбие, доброта, смелость и любовь к родной земле. Она умеет говорить и о радости, и о печали, как настоящий друг.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поют вместе, они чувствуют, что рядом с ними большая дружная семья. Именно поэтому песню называют душой народа: в ней живут память, тепло и чувство дома.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раскрыть смысл народной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помогает увидеть настроение песни, её язык и событие, с которым она связана.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народную песню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народной песни обычно нет одного автора. Её создавали и меняли многие люди, поэтому она живёт в памяти народа и может иметь несколько вариантов.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всегда связана с жизнью людей: трудом, праздником, семьёй или дорогой. Именно поэтому она звучит тепло, близко и по-настоящему живо.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песня легко запоминается благодаря простой мелодии, повторам и ярким образам. Слова и напев быстро подхватывают и взрослые, и дети.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которая связывает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хранит язык, память и чувства людей. Она звучит в труде, на празднике и дома, помогая детям узнавать традиции и чувствовать себя частью большой дружной страны.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2026-05-24T20:49:31Z</dcterms:created>
  <dcterms:modified xsi:type="dcterms:W3CDTF">2026-05-24T20:49:31Z</dcterms:modified>
</cp:coreProperties>
</file>