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Салтыков-Щедрин: писатель-сатирик и критик общественных пороков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Сатирик, который беспощадно разоблачал власть, ложь и нравственное падение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глазами Салтыкова-Щедрина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выросло на фоне реформ, цензуры и острых споров о будущем страны. Писатель отвечал на них сатирой, показывая, как крепостнические привычки и бюрократия переживают даже эпоху перемен.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Михаила Салтыкова-Щедрина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1826: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Евграфович родился в селе Спас-Угол Тверской губернии в дворянской семье.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усадьбе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прошли среди помещичьего быта, где он наблюдал крепостную зависимость и нравы провинциального дворянства.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деревенская Россия дала ему материал для будущих сатирических обобщений и острой социальной критики.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отражение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усадебной и крестьянской жизни позднее прозвучали в «Губернских очерках» и других произведениях.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начало литературного пути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Салтыков-Щедрин получил серьёзную гуманитарную подготовку и вошёл в круг образованных молодых людей. Здесь у него усилился интерес к литературе и общественной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Лицея он служил в канцелярии Военного министерства и начал печатать первые тексты в 1840-х годах. Его ранние опыты уже затрагивали тему социальной несправедливости и показывали влияние европейских общественных идей.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службы к зрелой сатире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жизненный опыт писателя формировал его литературную позицию.
</a:t>
            </a:r>
            <a:endParaRPr lang="en-US" sz="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Вятке писатель впервые увидел чиновничий мир не со стороны, а изнутри. Это сделало его сатиру точнее и конкретнее.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 повседневную рутину канцелярий, страх перед начальством и зависимость человека от мелкой административной власти. Позднее эти детали превратились в художественные образы.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убедила его, что государственный механизм может работать как система формализма и произвола. Такое понимание стало основой многих его обличительных произведений.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сформировался его взгляд на общество как на пространство скрытой несправедливости. Отсюда выросла та резкость, с которой он писал позже.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Вятская ссылка как школа наблюдательности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как пространство общественного высказывания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трибуна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 ссылки Салтыков-Щедрин активно вошёл в журнальную жизнь и стал заметным автором «Отечественных записок». На страницах журнала он мог быстро откликаться на реформы, споры и цензурные ограничения, не отделяя литературу от гражданской позиции.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Очерк, рецензия, сатира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сочетали наблюдение над жизнью, литературную оценку и точный общественный комментарий. Читатель видел не отвлечённые рассуждения, а живую реакцию на эпоху, в которой каждое слово могло стать общественным событием.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резонанс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среда сделала его сатирические идеи доступными большой аудитории. Благодаря этому его критика власти и нравов обсуждалась не только в литературных кругах, но и в более широком общественном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линии особенно заметен переход от ранних опытов к зрелым произведениям, где сатирический взгляд становится более широким и точным.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творческой биографии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писателя показывает последовательное усиление его общественной критики: от наблюдений к крупным сатирическим обобщениям.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М. Е. Салтыкова-Щедрина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закрепил за Салтыковым-Щедриным репутацию внимательного и беспощадного наблюдателя провинциальной жизни. В нём точные бытовые детали соединяются с иронией и широкой социальной оценкой.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«Губернские очерки» и рождение сатирического метода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Чиновники, помещики и обыватели показаны не как случайные фигуры, а как носители общих общественных пороков. Через них раскрывается целая система отношений, основанная на неравенстве и духовной бедности.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складывается его художественный принцип: один частный эпизод может показать болезнь всего общества. Этот приём станет основой многих последующих произведений писателя.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«История одного города» как политическая сатира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1869–1870 годов построен как пародия на летопись и официальную историю. Глупов становится образом страны, где власть держится на страхе, абсурде и произволе.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Гротеск, гипербола и историческая аллегория позволяют писателю высмеять самодержавие и административное насилие. Благодаря этому книга воспринимается как одна из самых острых политических сатир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4630" y="1816150"/>
            <a:ext cx="3313091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жанры у Салтыкова-Щедрина объединяются общей задачей — разоблачением общественных пороков и нравственной деградации.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основные темы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тексты писателя раскрывают одну главную мысль: общество разрушается там, где ложь, страх и власть без ответственности становятся нормой.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Е. Салтыкова-Щедрина; литературоведческая традиция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«Господа Головлёвы» и тема духовного вырождения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помещичий дом превращается в пространство холодного расчёта. Родственные связи утрачивают человеческий смысл и подчиняются выгоде, страху и взаимному недоверию.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Иудушка Головлёв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Иудушка воплощает не просто лицемера, а человека, у которого слова окончательно отделились от совести. Его внешняя благопристойность скрывает духовную пустоту и разрушительную жестокость.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Петровна держит дом на суровой дисциплине и постоянном контроле. Такая власть не созидает порядок, а усиливает отчуждение, жадность и внутреннюю несвободу всех близких.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вырождения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семьи становится не только бытовой драмой, но и социальным диагнозом. Писатель показывает, что собственничество и моральная слепота ведут к распаду личности и целого уклада.
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мотивы в его прозе постоянно переплетаются: частная история у него почти всегда открывает более широкую картину устройства общества.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сатиры Салтыкова-Щедрина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власть и ложь; именно они запускают бюрократию, страх и нравственное огрубение, из которых вырастает общий кризис личности и общества.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М. Е. Салтыкова-Щедрина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«Сказки» для взрослых: аллегория и гротеск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становится сатирой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«Сказках» привычный сказочный мир намеренно перевёрнут. Фантастическая форма помогает говорить о реальных общественных отношениях проще, точнее и острее, чем прямое рассуждение.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за фантастическим сюжетом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образами животных и условных героев стоят трусость, паразитизм, зависимость и самодовольство. Комическое здесь постоянно соседствует с горьким пониманием человеческой слабости.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и особенности языка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пародия и резкий контраст между смешным и страшным создают особый тон: читатель сначала улыбается, а затем понимает серьёзность нравственного обвинения.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гипербола позволяют писателю доводить общественные явления до предела, чтобы их внутренняя абсурдность стала видимой сразу и без прикрас.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Сказовая интонация, канцеляризмы и элементы живой народной речи помогают разоблачить пустоту официального языка и показать, насколько слова власти расходятся с действительностью.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щедринская сатира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сатирического метода в основных произведениях писателя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политическая сатира нередко вызывала вмешательство цензуры: многие тексты приходилось печатать с осторожностью, а иногда и в сокращённом виде.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современники видели в нём честного обличителя, который говорит о болезнях общества без прикрас, другие упрекали его в чрезмерной резкости и мрачности.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его произведения читали в демократической и либеральной среде, где ценили гражданскую смелость и точность общественных наблюдений.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писатель оставался спорной, но очень заметной фигурой: вокруг его имени постоянно возникали обсуждения, полемика и попытки переосмысления.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современниками и цензура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Салтыкова-Щедрина для русской литературы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сатиры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показал, что сатира может быть не только смешной, но и исторически серьёзной, связывая бытовые сцены с анализом общественного строя и власти.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запоминаются не только как типы, но и как живые характеры. Через подробности речи и поведения он раскрывает внутреннюю логику человеческих поступков.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как художественный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Щедрин укрепил в литературе традицию условности, где преувеличение помогает увидеть правду яснее. Этот приём особенно заметен в прозе XX века.
</a:t>
            </a:r>
            <a:endParaRPr lang="en-US" sz="89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для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входят в школьную программу не случайно: они учат читать сатиру, понимать исторический контекст и замечать механизмы общественной несправедливости.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1998090"/>
            <a:ext cx="4039800" cy="25605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биография писателя связана с его литературной позицией и постоянным интересом к общественным проблемам.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личности и творческом наследии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писателя и его творчество тесно связаны: опыт дворянской среды, службы и ссылки сделал его особенно чувствительным к крепостничеству, бюрократии и духовной пустоте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Е. Салтыкове-Щедрине; литературная история XIX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показал, что сатирическая проза может быть не только острой, но и глубоко честной. Его книги и сегодня учат распознавать ложь, страх и безответственную власть.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писатель, который заставлял общество смотреть на себя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2026-05-23T12:33:24Z</dcterms:created>
  <dcterms:modified xsi:type="dcterms:W3CDTF">2026-05-23T12:33:24Z</dcterms:modified>
</cp:coreProperties>
</file>