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уравнения и неполные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виды неполных уравнений, способы решения и проверку корней.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уравнения появляются в задачах на площади, движение и графики. Они помогают перейти от простых уравнений к более сильным приёмам алгебры, а неполные случаи удобно показывают главные идеи решения.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квадратные уравнения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квадратного уравнения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919627"/>
            <a:ext cx="1425059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Квадратное уравнение записывают в виде ax²+bx+c=0, где a не равно нулю. Эта запись сразу показывает, какие члены присутствуют в уравнении и как его удобнее решать.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102077" y="1919627"/>
            <a:ext cx="1425059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a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a стоит при x² и задаёт квадратный член. Если a было бы равно нулю, уравнение перестало бы быть квадратным и превратилось бы в уравнение другой степени.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845380" y="1919627"/>
            <a:ext cx="1425059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b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b относится к линейному члену bx. Когда b=0, линейный член исчезает, и уравнение становится неполным, что часто упрощает поиск корней.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588684" y="1919627"/>
            <a:ext cx="1425059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 c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c называют свободным членом, потому что оно не содержит x. Если c=0, уравнение можно разложить на множители и применить правило нулевого произведения.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7331986" y="1919627"/>
            <a:ext cx="1425059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b=0 и c=0 одновременно, получается самый простой вид неполного квадратного уравнения. Каждый такой случай имеет свой удобный способ решения и свой набор возможных ответов.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вид неполного уравнения: ax²+c=0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76686" y="1575853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линейный член отсутствует, уравнение принимает вид ax²+c=0. Решение обычно начинают с переноса свободного члена в правую часть, чтобы выделить квадрат.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76686" y="2406085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x²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деления обеих частей на a получают выражение x²=d, где d=-c/a. Теперь задача сводится к поиску числа, квадрат которого равен d.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6686" y="3236316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знака d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числа d определяет, будут ли действительные корни. Если d положительно, уравнение имеет два решения; если d равно нулю, корень один.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76686" y="4066548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таких уравнениях удобно отрабатывать аккуратные преобразования: сначала перенос, затем деление, а потом извлечение квадратного корня. Это помогает не потерять знак и правильно оценить ответ.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корней может быть у ax²+c=0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уравнение может дать разные ответы в зависимости от знака числа после деления на a.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значение даёт два корня, ноль — один, отрицательное — ни одного действительного решения.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правилу извлечения квадратного корня для уравнения ax²+c=0.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1931" y="3044264"/>
            <a:ext cx="2852509" cy="16574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уравнения ax²+c=0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Перенести c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свободный член переносят в правую часть уравнения. Это позволяет оставить слева только квадратный член и подготовить выражение к дальнейшему преобразованию.
</a:t>
            </a:r>
            <a:endParaRPr lang="en-US" sz="1206" dirty="0"/>
          </a:p>
        </p:txBody>
      </p:sp>
      <p:sp>
        <p:nvSpPr>
          <p:cNvPr id="14" name="Text 3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Разделить на a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обе части делят на коэффициент a. В результате получают уравнение вида x²=d, где d уже записано как обычное число.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знак d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важно посмотреть на знак d. От него зависит, будет ли одно решение, два решения или вообще не будет действительных корней.
</a:t>
            </a:r>
            <a:endParaRPr lang="en-US" sz="1207" dirty="0"/>
          </a:p>
        </p:txBody>
      </p:sp>
      <p:sp>
        <p:nvSpPr>
          <p:cNvPr id="16" name="Text 5"/>
          <p:cNvSpPr txBox="1"/>
          <p:nvPr/>
        </p:nvSpPr>
        <p:spPr>
          <a:xfrm>
            <a:off x="628740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Извлечь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d больше нуля, записывают два корня с разными знаками. Если d равно нулю, получается единственный корень x=0, а при отрицательном d действительных корней нет.
</a:t>
            </a:r>
            <a:endParaRPr lang="en-US" sz="1207" dirty="0"/>
          </a:p>
        </p:txBody>
      </p:sp>
      <p:sp>
        <p:nvSpPr>
          <p:cNvPr id="17" name="Text 6"/>
          <p:cNvSpPr txBox="1"/>
          <p:nvPr/>
        </p:nvSpPr>
        <p:spPr>
          <a:xfrm>
            <a:off x="3472756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Сверить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3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проверить найденные значения подстановкой в исходное уравнение. Это помогает убедиться, что при вычислениях не допущена ошибка со знаком или делением.
</a:t>
            </a:r>
            <a:endParaRPr lang="en-US" sz="118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уравнений вида ax²+c=0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после преобразования сразу видно число корней и их значения.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деления на коэффициент a становится ясно, положительно ли число d и сколько действительных корней получится.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подобраны по школьному правилу решения неполных квадратных уравнений.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вид неполного уравнения: ax²+bx=0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свободного члена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c=0, квадратное уравнение записывается как ax²+bx=0. В такой записи оба слагаемых содержат x, поэтому можно вынести его за скобки.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38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вынесения общего множителя получается x(ax+b)=0. Это очень удобная форма, потому что она сразу связывает уравнение с правилом нулевого произведения.
</a:t>
            </a:r>
            <a:endParaRPr lang="en-US" sz="1239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множитель уже равен x, поэтому один корень всегда равен нулю. Его важно не забыть, особенно когда второй корень находится быстро и кажется очевидным.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множитель приравнивают к нулю: ax+b=0. Отсюда находят x=-b/a, если a не равно нулю. Так получаются все решения уравнения.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преобразования уравнения с правилом нулевого произведения.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ax²+bx=0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множителя могут привести к нулю произведения.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нулевого произведения из курса алгебры 8 класса.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позволяет решать уравнения быстро: достаточно приравнять каждый множитель к нулю и найти все корни.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28631" y="1587736"/>
            <a:ext cx="528674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уравнений вида ax²+bx=0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уравнение раскладывается на множители и какие корни получаются в каждом случае.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один корень равен нулю, а второй находится после решения линейного множителя.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общему правилу решения уравнений вида ax²+bx=0.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единственный корень уравнения после деления на ненулевой коэффициент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 следует из свойства квадратного корня и вида уравнения ax²=0.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простой случай неполного квадратного уравнения: после деления на a получается x²=0, поэтому подходит только x=0.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видов неполных квадратных уравнений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ненулевых членов в уравнении, тем проще способ решения: либо корни ищут через корень, либо сразу получают нуль.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уравнения определяет и количество решений, и основной приём: корень, множитель или немедленный ответ.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основано на свойствах неполных квадратных уравнений школьного курса алгебры.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0069" y="3207624"/>
            <a:ext cx="3637670" cy="1325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графиком параболы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 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корень уравнения соответствует точке, где график функции пересекает ось x. Если пересечений нет, действительных решений тоже нет.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ax²+c=0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линейный член отсутствует, парабола остаётся симметричной относительно оси y. Поэтому её пересечения с осью x располагаются попарно и одинаково удалены от начала координат.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ax²+bx=0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свободный член равен нулю, один из корней всегда равен нулю. На графике это означает, что парабола проходит через начало координат.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делении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важно аккуратно делить коэффициенты. Неверное сокращение или деление с ошибкой меняет второй корень.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подставить найденные значения в исходное уравнение, можно не заметить арифметическую ошибку или перепутанный знак.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знака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числа в другую часть уравнения часто забывают поменять знак. Из-за этого дальнейшие вычисления становятся неверными уже на первом шаге.
</a:t>
            </a:r>
            <a:endParaRPr lang="en-US" sz="1207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корень из числа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извлечении квадратного корня нужно помнить о двух знаках, если число положительное. Ошибка возникает, когда записывают только один вариант ответа.
</a:t>
            </a:r>
            <a:endParaRPr lang="en-US" sz="1207" dirty="0"/>
          </a:p>
        </p:txBody>
      </p:sp>
      <p:sp>
        <p:nvSpPr>
          <p:cNvPr id="16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Потерянный ноль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уравнении вида ax²+bx=0 легко забыть корень x=0 после вынесения общего множителя. Его обязательно нужно записать отдельно.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найденных корней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найденный корень подставляют вместо x в исходное уравнение. Это самый надёжный способ убедиться, что решение действительно подходит.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левая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подстановки левая часть должна стать равной нулю. Если это не так, значит в решении есть ошибка.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особенно важна, когда корней два или когда ответ получен после деления на коэффициент. Тогда легко пропустить неточность.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шаг помогает заметить перепутанные знаки, неверное раскрытие скобок и арифметические ошибки при вычислениях.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решения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какой приём подходит для каждого вида неполного квадратного уравнения.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уравнений решаются разными приёмами, но выбор способа всегда подсказывает сама запись уравнения.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составлено по правилам решения неполных квадратных уравнений.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задачи с неполными уравнениями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 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 иногда появляется произведение, которое можно разложить на множители. Тогда уравнение сразу превращается в более простую форму и решается через нулевое произведение.
</a:t>
            </a:r>
            <a:endParaRPr lang="en-US" sz="1202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квадрата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квадрата выражена через x, то его площадь часто приводит к уравнению вида x²=число. По нему удобно находить длину стороны и выбирать только положительный ответ.
</a:t>
            </a:r>
            <a:endParaRPr lang="en-US" sz="1202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41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фигур или измерении отрезков неизвестная величина нередко входит только в квадрат или без свободного члена. В таких задачах видно, почему неполные уравнения так полезны на практике.
</a:t>
            </a:r>
            <a:endParaRPr lang="en-US" sz="115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коэффициенты нужно проверить перед началом вычислений.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способ решения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квадратное уравнение легко распознать по нулевым коэффициентам b или c. Правильный выбор приёма, аккуратные вычисления и проверка ответа помогают быстро находить верные корни.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2026-05-29T10:29:06Z</dcterms:created>
  <dcterms:modified xsi:type="dcterms:W3CDTF">2026-05-29T10:29:06Z</dcterms:modified>
</cp:coreProperties>
</file>