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Кантата «Александр Невский»: музыка о смелости и Родине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 подвиге, памяти и победе.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родилась музыкальная история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эта музыка сопровождала фильм, а затем стала самостоятельной кантатой. Прокофьев собрал из кинофрагментов яркое произведение о Родине, герое и народной силе, которое звучит на сцене как цельный рассказ.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Прокофьев: музыка, которую легко увидеть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 живым характером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Прокофьев родился в 1891 году и с детства любил музыку, в которой всё движется и спорит. Его мелодии часто звучат смело и ясно, словно кто-то ведёт слушателя за собой через снежную степь и бурю.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как художник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умел заставить оркестр рисовать картины без слов. У него можно услышать и тяжёлые шаги, и тревожный ветер, и блеск победы. Поэтому в кантате легко представить лёд, битву и радостную встречу героев.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Прокофьева часто узнаются сразу: в них есть сильный ритм и яркие контрасты. Он писал так, чтобы музыка не просто звучала, а словно рассказывала историю сама. Именно поэтому кантата так хорошо «видится» даже без фильма.
</a:t>
            </a:r>
            <a:endParaRPr lang="en-US" sz="10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из фильма стала кантатой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 год: музыка для кино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создаёт музыку к фильму Сергея Эйзенштейна «Александр Невский». Она помогает кадрам стать особенно выразительными и запоминающимися.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Позже: выбор лучших эпизодов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перерабатывает фильмовые фрагменты и собирает из них самостоятельное концертное произведение. Музыка начинает жить вне экрана.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Кантата для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появляется произведение для хора, оркестра и солистки. Его можно слушать как большую музыкальную историю из семи частей.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Александр Невский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был новгородским князем и защитником русской земли. Его помнят как умного и решительного правителя, который умел беречь людей и не отступать перед опасностью.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прославился победой на Неве в 1240 году и Ледовым побоищем в 1242 году. В кантате его образ звучит спокойно и сильно, как настоящий герой, которому доверяет народ.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частей в кантате помогают показать путь от беды к победе.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С. Прокофьев. Кантата «Александр Невский»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ведёт слушателя дальше: от тревоги к призыву, от битвы к светлому финалу.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 в музыке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отражает сюжет кантаты и помогает услышать его шаг за шагом.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часть: тяжёлая беда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начинается мрачно и медленно. Низкие звуки оркестра создают чувство холода, усталости и большой беды, будто над землёй нависла тёмная туча.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Слышны тяжёлые шаги и давящее настроение. Так композитор показывает, что людям трудно жить под властью врага, а надежда пока звучит очень тихо.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не пугает ради страха. Она помогает понять, как тяжело было стране до появления смелого защитника и общего призыва к сопротивлению.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часть: песня о герое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становится светлее и спокойнее. Люди вспоминают Александра Невского как защитника, который умеет вести за собой и не теряет уверенности.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звучит уважительно и тепло. В ней чувствуется вера народа: герой рядом даже тогда, когда его не видно на сцене.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похожа на добрую память о человеке, на которого можно положиться. В ней нет шума битвы, зато много надежды и тихой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Крестоносцы и тревога Пскова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музыка становится жёсткой и холодной. Звучание похоже на тяжёлые шаги и строгий порядок, поэтому враг кажется неприступным и очень опасным.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слышится тревога за Псков и его жителей. Композитор показывает, что после захвата города людям особенно нужны мужество, дружба и готовность защищать свой дом.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623" y="1887806"/>
            <a:ext cx="172125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звучит в этой части особенно сильно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к 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напоминает шаги строя и зовёт не стоять в стороне. Музыка словно говорит: сейчас нужен каждый человек, потому что защищать Родину можно только вместе.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многих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звучит как один большой и дружный голос. Кажется, что вся страна вместе встаёт на защиту дома, и от этого музыка становится очень уверенной и смелой.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единство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части слышны не только твёрдость, но и тепло. Люди поддерживают друг друга, и хор помогает почувствовать: общая смелость делает даже трудный путь возможным.
</a:t>
            </a:r>
            <a:endParaRPr lang="en-US" sz="11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Ледовое побоище в звуках оркестра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музыка быстро набирает силу, будто войска двигаются по льду навстречу друг другу. В оркестре слышится напряжение, и в воздухе будто становится холоднее.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звучат резкие удары и острые интонации. Они передают столкновение, шум оружия и тревогу большого сражения, где каждый миг очень важен.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не даёт заскучать ни на секунду: ритм меняется, словно на льду всё время что-то движется и переламывается. Слушатель почти видит битву перед глазами.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ощущается, что борьба была трудной, но не напрасной. Оркестр помогает услышать не только шум боя, но и мужество тех, кто защищал свою землю.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«Мёртвое поле» — тишина после боя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звучит очень спокойно, почти как тихий вечер после грозы. Женский голос поёт печально и ровно, а оркестр словно бережно поддерживает его, не мешая грустной мысли.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нет громких победных звуков. Есть память о погибших, боль утраты и тихое уважение к героям. Музыка учит не только радоваться победе, но и помнить цену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Победный въезд в Псков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начинается торжественно и светло. Музыка словно распахивает ворота города, и сразу чувствуется радость людей, которые дождались защитников.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финал напоминает: когда народ держится вместе, он может пройти через испытания. Поэтому последняя часть звучит не только красиво, но и очень вдохновляюще.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звучании слышны гордость и благодарность. После тревоги и боя приходит долгожданный праздник, а мелодия становится широкой и уверенной, как победный шаг.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639" y="1318279"/>
            <a:ext cx="188253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249" y="3927480"/>
            <a:ext cx="251004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силы звучат в кантате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звучит как голос народа. Он может быть строгим, громким или тихим, но всегда передаёт общую мысль и чувство единства, будто поёт большая дружная семья.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Симфонический оркестр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рисует картины битвы, тревоги и победы. Разные инструменты помогают услышать то шум льда, то тяжёлые шаги, то широкую торжественную мелодию в конце.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солистки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голос особенно важен в тихих и грустных местах кантаты. Он звучит мягко и ясно, словно рассказывает о памяти, печали и человеческом сердце.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звучания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часто меняет громкость, темп и настроение. Благодаря этому музыка то мчится вперёд, то замирает, а слушатель легко различает тревогу, борьбу и радость.
</a:t>
            </a:r>
            <a:endParaRPr lang="en-US" sz="8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увидеть фильм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писал так, чтобы музыка совпадала с тем, что видно на экране. Снег, лёд, движение людей и суровые лица героев будто возникают прямо в звуках.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рассказ без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фильма эта музыка остаётся понятной и яркой. Она помогает представить целую историю, как если бы перед глазами шёл большой и очень живой киноспектакль.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важно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Кантата стала одним из самых известных сочинений Прокофьева. Её узнают по сильному хору, яркому оркестру и образу героя, который защищает свою землю.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Кантата соединяет сразу три мира: историю, кино и классическую музыку. Из-за этого она звучит интересно даже для тех, кто только начинает знакомство с музыкой.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 о важном событии русской истории и помогает лучше понять прошлое. Поэтому его часто слушают не только на концертах, но и в школе.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ней — чувство достоинства, памяти и общей силы. Она показывает, что искусство может рассказывать о смелости не хуже книг и фильмов.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шагов, которые легко запомнить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078298" y="2674504"/>
            <a:ext cx="1425300" cy="1133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Беда приходит на Русь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 с тревоги и тяжёлого настроения. Сразу понятно: стране нужна защита.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31842" y="2674504"/>
            <a:ext cx="1425300" cy="1133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Вспоминают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обращаются к Александру Невскому и ждут его помощи. Звучит вера и надежда.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392" y="2674504"/>
            <a:ext cx="1425300" cy="1133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Начинается битва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передаёт шум Ледового побоища. Темп ускоряется, и музыка становится напряжённой.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738948" y="2674504"/>
            <a:ext cx="1425300" cy="1133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После боя — печаль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«Мёртвом поле» слышны скорбь и память о погибших. Это тихий, очень человечный момент.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92512" y="2674504"/>
            <a:ext cx="1425300" cy="1133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Приходит победа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звучит торжественно и светло. Народ встречает защитников и радуется спасению города.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оживают в музыке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Хор, который звучит как народ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призыв к защите Родины, хор объединяется в мощный общий голос. В нём слышны и сила, и дружба, и твёрдая решимость не отступать. Музыка превращает простой призыв в настоящий народный подъём.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битва и быстрые шаги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сцене сражения оркестр будто рисует холодный лёд и резкое движение войск. Ритм ускоряется, звуки становятся острыми, и перед глазами легко возникает большое и напряжённое Ледовое побоище.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память о героях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музыка не спешит радоваться. Она останавливается и слушает тишину, чтобы вспомнить погибших. В этой части особенно ясно чувствуется, что подвиг всегда связан с памятью и благодарностью.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хочется помнить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Кантата Прокофьева звучит как история о смелости, дружбе и любви к Родине. Она остаётся в памяти, потому что в ней есть и сила, и грусть, и светлая победа.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2026-05-24T19:17:37Z</dcterms:created>
  <dcterms:modified xsi:type="dcterms:W3CDTF">2026-05-24T19:17:37Z</dcterms:modified>
</cp:coreProperties>
</file>