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— поэт природы, родины и человеческих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Александрович Есенин (1895–1925) писал о России так, что в стихах оживают деревня и сердце.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родился в 1895 году и жил в эпоху больших перемен. Он вырос в крестьянской среде, поэтому знал деревенский быт и образы природы. Его стихи понятны школьникам: много простых слов, ярких картин и сильных эмоций.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Есенин и почему его читают в школе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праздники,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него сильно влияли дедушка и бабушка, народные песни, церковные праздники и крестьянский уклад. Именно так складывался тот «голос», которым звучат многие его стихи.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в селе Константиново Рязанской губернии. С самого начала его жизнь была связана с деревней и окружающими её людьми.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среди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среди полей, лугов, рек и деревенских домов. Эти впечатления формировали его взгляд на мир и позже помогали писать правдиво и образно.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селе Константиново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Пейзажи, которые кажутся живыми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часто появляются берёзы, снег, поля и реки. Природа у него не просто фон: она будто разговаривает с человеком, меняется вместе с настроением.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природы в стихах Есенина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средней полосы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поэтических образов ему близка «средняя полоса» России: белые берёзы, зелёное поле, тихая река и деревенский дом. Даже вечернее небо помогает почувствовать спокойствие и надежду.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стихотворные опыты Есенин делал ещё в подростковом возрасте. Его ранние тексты уже отличались напевностью, ясностью и стремлением говорить простыми, «земными» словами.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начало литературного пути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1915 году он приехал в Петроград. Там он познакомился с писателями и сразу обратил на себя внимание талантом, умением создавать выразительные картины.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Есенина особенно ценили за музыкальность и близость к народной песне. Он будто соединял поэзию и живую речь — поэтому строки легко запоминались.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 яркая хронология: ключевые вехи жизни поэта от рождения до последних месяцев.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Есенина была сравнительно короткой, но в разные периоды он успел пройти путь от деревенских впечатлений к широкой литературной известности.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по биографическим материалам (учебные издания).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Сергея Есенина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писал Есенин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любовь к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писал о России так, будто это близкий человек. В его стихах родная земля чувствуется в каждом пейзаже и в каждом воспоминании.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постоянно появляются берёзы, поля, реки, снег. Природа помогает поэту говорить о радости, тишине и ожидании перемен.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мама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бережно писал о домашнем тепле: о доме, матери, родных. Эти образы поддерживают читателя и помогают почувствовать заботу и ответственность.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любовь и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 связана с движением жизни и внутренними переживаниями. В любовных и личных стихах рядом идут надежда, ревность, грусть и чувство одиночества.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общий смысл: даже когда речь идёт о деревне, за ней почти всегда стоит судьба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чувства и любовь к родной земле: природа у поэта становится способом говорить о внутренней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по произведениям Есенина (учебные обзоры и анализ).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поэзии Есенина чаще всего
</a:t>
            </a:r>
            <a:endParaRPr lang="en-US" sz="255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писал простыми и точными словами. Часто встречаются народные выражения и песенные повторы, поэтому стихи легко произнести вслух и хочется запомнить.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много сравнений и ярких эпитетов. Интонация мягкая и задушевная, и рядом могут звучать нежность и грусть — как в жизни.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создают ощущение «живого разговора». Даже небольшие строки работают как музыкальные фразы, потому что в них есть ритм и напевность.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в стихах Есенина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чувство превращаются в музыкальные, запоминающиеся картины.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и «живой» голос поэта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Есенин часто выходил к публике и читал стихи вслух так, будто продолжал разговор. Его манера держала внимание: текст звучал напевно, а образы — из знакомой жизни. Поэтому вокруг него быстро возникала живая литературная среда.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поиски формы и круг имажинистов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включался в обсуждения и литературные споры, потому что сам переживал время перемен и хотел обновлять поэзию. В этот период он входил в круг имажинистов — течения, где особенно ценили силу художественного образа. В результате его тексты становились заметнее и ярче для современников.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дерзости и родной интонации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поэт спорил о новом искусстве, в его стихах сохранялась «есенинская» интонация — тёплая, человечная и близкая деревенской речи. Он мог быть резким в выступлениях и при этом оставался лириком родной земли. Именно так формировался образ Есенина как автора эпохи.
</a:t>
            </a:r>
            <a:endParaRPr lang="en-US" sz="123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1920-е годы и литературная жизнь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Есенина не превращается в красивые лозунги: в стихах слышны радость, надежда и внезапная боль чувств. Поэт говорит так, будто открывает читателю личную тайну.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Есенина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любовных текстах рядом живут ревность и ожидание, мечта о встрече и страх расставания. Эмоции сменяются быстро, но остаются точными и узнаваемыми для каждого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пишет о печали без театральности: он не прячет слабость и не старается выглядеть сильнее. Поэтому строки звучат особенно искренне — как признание, сказанное наедине.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любовной лирике Есенина — мысль о внутренней уязвимости. Человек может быть смелым и нежным одновременно, потому что чувство меняет судьбу и отношение к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измерение в цифрах, а логика: ранние тексты чаще тяготеют к ясности, середина — к тревожным размышлениям, финал — к одиночеству и драматизму.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связь поэзии Есенина с жизненным опытом: чем сильнее менялась реальность вокруг, тем заметнее становились внутренние вопросы и грусть.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тем и эмоциональной тональности стихов по периодам творчества (условная шкала 0–100).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стихов Есенина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революция и слом привычного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1917 года менялись порядки, менялась жизнь всей страны. Есенин воспринимал этот разрыв болезненно, потому что для него деревня была не просто местом, а частью целого человеческого уклада.
</a:t>
            </a:r>
            <a:endParaRPr lang="en-US" sz="931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1918–1920-е: тревога и поиск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усиливаются размышления о будущем и ощущение утраты. Поэт пытается удержать в памяти то, что становится прошлым: родную землю, привычные образы, человеческую близость.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России и сохранение «памяти»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тревожные интонации, в текстах звучит любовь к России. Есенин старается сохранить смысл родного дома и напомнить, что страна держится на судьбах простых людей и деревенской жизни.
</a:t>
            </a:r>
            <a:endParaRPr lang="en-US" sz="931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перемены после революции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несколько наиболее известных стихотворений Есенина и кратко, какую главную тему они раскрывают.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группируются вокруг ключевых мотивов поэта: Родина, семья, жизненные итоги, природа и память о дороге.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публикации о творчестве С. А. Есенина (обобщённый перечень наиболее известных текстов).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Сергея Есенина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Снегина» — крупное произведение, в котором личные воспоминания переплетаются с тем, что происходило с деревней и страной. Поэма помогает увидеть судьбу человека через исторический фон.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«Анна Снегина»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не только сюжет, но и разговор о прошлом: как жили люди, что они чувствовали, что менялось вокруг. Такой подход делает чтение эмоциональным и понятным даже без сложных справок.
</a:t>
            </a:r>
            <a:endParaRPr lang="en-US" sz="1384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связь частной жизни и общих перемен: решения, мечты и потери одного героя отражаются на судьбах близких. Так поэт превращает историю страны в историю человеческих переживаний.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этапов (1918–1925) по данным биографических сводок.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Есенина сохраняется в культурной жизни: его носят школы, библиотеки, улицы и музеи. Это помогает новым поколениям не просто «узнать» поэта, а познакомиться с его текстами через реальные места и события.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Есенине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Константиново работает музей-заповедник, связанный с детством и началом творчества поэта. Для образного представления часто выбирают дом-музей, памятник Есенину или пейзаж Рязанской земли, где он вырос.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ценят, что образ можно представить сразу: берёза, дорога, письмо матери — и при этом понятно чувство, которое стоит за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больше всего помогает «мост» между языком текста и жизненным опытом школьника — через знакомые образы и искреннюю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наблюдения и обобщение отзывов по чтению в начальной и средней школе (условная шкала 0–100).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Есенина близки школьникам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— поэт, который остаётся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соединил красоту природы, простую выразительную речь, любовь к родине и глубокие человеческие чувства. Поэтому его стихи помогают замечать ценность обычной жизни, дома и семьи.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2026-05-13T00:47:35Z</dcterms:created>
  <dcterms:modified xsi:type="dcterms:W3CDTF">2026-05-13T00:47:35Z</dcterms:modified>
</cp:coreProperties>
</file>