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72000" y="360000"/>
            <a:ext cx="4212900" cy="34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95500" y="2508425"/>
            <a:ext cx="6687000" cy="22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Классы Ракообразные и Паукообразные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строение, разнообразие и роль ракообразных и паукообразных в природе.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Членистоногие – удивительное царство животных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 паукообразные принадлежат типу Членистоногие — крупнейшей и древнейшей группе животных с членистыми конечностями и панцирем, живущими в воде и на суше.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ракообразных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раки включают дафний и циклопов — мелких животных, обитающих в пресных водах и служащих пищей для рыб.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раки представлены крупными видами, такими как речной рак, крабы и омары, населяющими как пресные, так и морские воды.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Амфиподы, изоподы и десятиногие — разнообразные группы с разными формами и образом жизни, встречаются в воде и на суше.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 — мелкие планктонные животные, играющие важную роль в морских пищевых цепях и биологических циклах.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2533" y="1737950"/>
            <a:ext cx="2600134" cy="304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ракообразных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60325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головогрудь и брюшко, покрыто жестким хитиновым панцирем. Головогрудь несет усики и клешни для защиты и захвата пищи.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60325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строение тела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6183250" y="2326450"/>
            <a:ext cx="2601600" cy="24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видов две пары усиков, служащих для осязания и равновесия. Глаза сложные, находящиеся на подвижных стебельках, обеспечивают широкий обзор.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6183250" y="1737950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органов и конечностей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ракообразных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как мокрицы, адаптированы к жизни на суше, прячась под камнями и живя во влажной почве.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пресных водах живут речные раки, дафнии и циклопы, часто встречающиеся в реках, озерах и прудах.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обитатели — большинство ракообразных, включая крабов, омаров и креветок, которые населяют прибрежные и глубоководные зоны океанов.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5" y="1747259"/>
            <a:ext cx="462000" cy="46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07" y="1747259"/>
            <a:ext cx="462000" cy="46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8882" y="3403734"/>
            <a:ext cx="404250" cy="46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805" y="3403734"/>
            <a:ext cx="462000" cy="462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ракообразных: разнообразие форм и размеров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1171575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35175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ракообразные с широкой сплюснутой формой тела и мощными клешнями, часто обитают в морях и пресных водах.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33407" y="1721759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Оманы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897007" y="2243700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Длиннотелые морские раки с крепкими клешнями, достигающими длины более 60 см, популярны в пищевой промышленности.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33407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Дафнии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4897007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пресноводные рачки длиной несколько миллиметров, фильтрующие воду и служащие пищей для рыб и других животных.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1168204" y="3378234"/>
            <a:ext cx="28959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31805" y="3900175"/>
            <a:ext cx="36510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морские обитатели, обычно питающиеся мелким планктоном и органическими остатками, важные участники пищевых цепей.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600" y="1589105"/>
            <a:ext cx="7750800" cy="19149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852875" y="3566725"/>
            <a:ext cx="35862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демонстрируют разнообразие питания: от фильтрации планктона в случае циклопов до падальничества у крабов и хищничества у речных раков.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05525" y="3566725"/>
            <a:ext cx="35856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экологическую роль, очищая водоёмы от мусора, и служат пищей для множества животных, включая рыб и птиц.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образ жизни ракообразных
</a:t>
            </a:r>
            <a:endParaRPr lang="en-US" sz="3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8825" y="1612725"/>
            <a:ext cx="4192749" cy="263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морфологические и экологические различия между двумя классами членистоногих.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приспособлены к жизни на суше, в отличие от преимущественно водных ракообразных.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7 класс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 ракообразных и паукообразных
</a:t>
            </a:r>
            <a:endParaRPr lang="en-US" sz="3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включает более 100 тысяч видов, таких как пауки, скорпионы, клещи и сенокосцы, с разнообразием форм и повадок.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Преимущественно животные этой группы обитают на суше, занимая леса, степи и даже жилые помещения человека.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разделено на головогрудь и брюшко, отсутствуют усики. Имеется четыре пары ходильных ног и простые органы чувств.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характеристика паукообразных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паукообразных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1076400" y="2249467"/>
            <a:ext cx="41166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Головогрудь соединена с брюшком узкой перетяжкой — педицилем, что обеспечивает гибкость движения. Тело покрыто хитиновым покровом без усиков и антенн.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076400" y="1703867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особенности тела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1076400" y="3827452"/>
            <a:ext cx="41166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большинства пауков восемь простых глаз, которые различаются по числу и расположению у разных видов. Имеются восемь ног, хелицеры и педипальпы для ловли и удержания добычи.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1076400" y="3281853"/>
            <a:ext cx="3586200" cy="5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и конечности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распространены в самых разных наземных экосистемах — от густых лесов и открытых степей до суровых пустынь и городских помещений.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бывают растительноядными, хищниками и паразитами, благодаря чему занимают важное место в пищевых цепях различных природных сообществ.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включает множество форм: пауки-ткачи активно плетут паутину для охоты, скорпионы используют ядовитые жала, а сенокосцы и клещи отличаются особым образом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освоили водную среду, например, водяные пауки, способные ловить добычу под водой и строить воздушные камеры для дыхания.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обитания и разнообразие паукообразных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 скорпионы и каракурты, применяют сильный яд для парализации жертвы, после чего пища растворяется ферментами вне тела и всасывается.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Пауки-ткачи создают сложные паутины, функционирующие как естественные ловушки, эффективно задерживающие добычу для дальнейшего питания.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паукообразных — это ловкие хищники, которые охотятся на насекомых и мелких беспозвоночных, используя свои уникальные методы захвата и удержания добычи.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способы охоты паукообразных
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ракообразных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ракообразных процесс развития включает несколько стадий: от яйца через личинку-науплиуса и последующие личиночные формы до взрослой особи. Каждая стадия демонстрирует морфологические изменения и адаптации к окружающей среде.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развития от яйца до взрослой особи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Самка речного рака носит оплодотворённые яйца на брюшных ножках до их вылупления. Это обеспечивает защиту и повышает шансы на выживание молодняка в неблагоприятных условиях.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самки о потомстве у речного рака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паукообразных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оплодотворения самка часто откладывает яйца в прочный паутинный кокон, который защищает потомство от хищников и неблагоприятных факторов окружающей среды.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Отложение яиц и создание коконов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самки ухаживают за молодыми, перенося их на себе или храня в специальных мешочках. Такая забота повышает выживаемость малышей в первые дни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 у пауков и скорпионов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ракообразных в природе и жизни человека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аквариумистике и научных исследованиях ракообразные применяются для изучения экологии и биологических процессов, а также для контроля водных экосистем.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способствуют естественной очистке водоёмов, поедая разлагающиеся органические остатки и предотвращая загрязнение экосистем.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служат важным источником пищи для множества рыб и птиц, а также широко используются человеком в кулинарии — крабы, омары и креветки ценятся во всем мире.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паукообразных в экосистемах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контролируют популяции насекомых, предотвращая массовое размножение вредителей и сохраняя баланс в природных сообществах.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и сенокосцы участвуют в разложении растительных остатков, улучшая плодородие почв и способствуя круговороту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паукообразные играют ключевую роль в поддержании стабильности экосистем и биоразнообразия.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Пауки, скорпионы и другие представители являются важным кормом для разнообразных животных — птиц, амфибий, ящериц и млекопитающих.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Паукообразные превосходят ракообразных по численности видов, что отражает их широкую адаптивность к различным средам обитания.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паукообразных свидетельствует о развитых эволюционных механизмах и успешной колонизации суши.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Диаграмма: Число известных видов классов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«Биология», 7 класс, 2023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представляют ценность для человека как продукт питания и объект рыбного промысла, включая креветок, крабов и омаров.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Клещи могут переносить опасные заболевания, а некоторые ракообразные помогают уменьшить количество комаров, снижая численность вредных насекомых.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паукообразных встречаются ядовитые виды, такие как каракурты и тарантулы, представляющие угрозу для здоровья человека.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человеком: польза и опасность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Креветки способны менять пол на протяжении жизни, что помогает регулировать структуру популяций в зависимости от условий среды.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Мокрицы — единственные полностью наземные ракообразные, их дыхательные органы напоминают жабры, адаптированные к жизни вне воды.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пауки создают паутины длиной до двух метров, которые служат ловушками для многочисленной добычи.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Крабы умеют сбрасывать свои клешни в опасных ситуациях и восстанавливать их со временем, что повышает их шансы на выживание.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ракообразных и паукообразных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Ракообразные и паукообразные — важные представители членистоногих с уникальными морфологическими и экологическими особенностями. Их изучение способствует пониманию биологических процессов и сохранению экосистем.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различий и единства ракообразных и паукообразных
</a:t>
            </a:r>
            <a:endParaRPr lang="en-US" sz="350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2026-05-08T22:22:59Z</dcterms:created>
  <dcterms:modified xsi:type="dcterms:W3CDTF">2026-05-08T22:22:59Z</dcterms:modified>
</cp:coreProperties>
</file>