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силе, знаниям и бережному развитию человека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и энергия для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Олимпиада, спорт и энергия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помогает увидеть, как спорт, здоровье и наука о питании связаны в повседневной жизни школьника.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 год открыл новую эпоху олимпизма: именно тогда современные Игры стали международным символом честного соперничества и мира.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(Olympics.com)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прошли первые современные Олимпийские игры.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современного олимпизма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9017" y="638677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де Кубертен предложил возродить Олимпийские игры как способ объединять страны через спорт, уважение и честную конкуренцию.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8842" y="1323895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 — Афины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1896 году в Афинах состоялись первые современные Игры, положившие начало международному олимпийскому движению.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78667" y="2011370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Олимпийские игры стали глобальным событием, где важны не только результаты, но и ценности олимпизма.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675700"/>
            <a:ext cx="396000" cy="39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715300"/>
            <a:ext cx="3960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3285425"/>
            <a:ext cx="396000" cy="39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3325025"/>
            <a:ext cx="396000" cy="31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3525" y="581175"/>
            <a:ext cx="77532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Олимпийской хартии
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14375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 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рассматривает спорт как путь к миру и взаимопониманию между людьми и странами, а не только как борьбу за медали.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7750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 требует одинаковых правил для всех, уважения к сопернику и отказа от нечестного преимущества, включая нарушение спортивных норм.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57750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здоровья спортсмена — обязательное условие соревнований, подготовки и школьных занятий физической культурой, где нагрузка должна быть разумной.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14375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подчеркивает достоинство каждого человека и недопустимость дискриминации по любым признакам, связанным со спортом или личностью.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олимпийское движение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хартия, Международный олимпийский комитет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работает как единая система: у каждого уровня есть своя зона ответственности и общая цель.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возможна только при разделении функций: правила, развитие в странах и практическая организация Игр дополняют друг друга.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3525" y="360000"/>
            <a:ext cx="77532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 и тренировочный цикл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45500" y="3763375"/>
            <a:ext cx="29088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видов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 зимние виды спорта требуют разных условий, но везде важны техника, регулярность и дисциплина подготовки.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44375" y="1975335"/>
            <a:ext cx="29088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 индивидуальные дисциплины по-разному распределяют ответственность, однако обе опираются на системную тренировку и контроль нагрузки.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54575" y="1975335"/>
            <a:ext cx="29088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соревнованию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снижают общий объем работы, сохраняют тонус и проверяют готовность к выступлению.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57524" y="3763375"/>
            <a:ext cx="29088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наращивают объем и интенсивность работы, затем обязательно включают восстановление, чтобы организм успел адаптироваться.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вещество — это то, из чего строятся клетки, ткани и пищевые молекулы. Без поступления веществ невозможно ни рост, ни восстановление после нагрузки.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мышцам, сердцу, дыханию и мозгу. Она не хранится в виде движения, а постоянно высвобождается и расходуется в клетках.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 пищей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приносит организму исходные вещества, а пищеварение делает их доступными для всасывания и дальнейшего переноса кровью.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восстановлением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распределять растворенные вещества и поддерживает обмен, поэтому питание, питьевой режим и отдых образуют единую систему.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теме вещества и энергии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9250" y="189065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 — это все, что имеет массу и занимает место: вода, минеральные соли, белки, жиры, углеводы и другие компоненты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29250" y="331550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 — это возможность совершать работу. В организме она необходима для движения, работы внутренних органов и поддержания температуры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93250" y="189065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энергии невозможно сокращение мышц, дыхательные движения и непрерывная работа сердца, даже в состоянии покоя.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3250" y="331550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 и восстановление после нагрузки тоже требуют энергии, поэтому питание и отдых одинаково важны для здоровья.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определения: вещество и энергия
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79" y="1672875"/>
            <a:ext cx="5930191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 организме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обмен веществ и питание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источники энергии и их значение для разных типов нагрузки.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интенсивнее усилие, тем важнее быстрые источники; чем дольше работа, тем значимее экономное использование запасов.
</a:t>
            </a:r>
            <a:endParaRPr lang="en-US" sz="12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279399"/>
            <a:ext cx="4468800" cy="18729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 их роль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сведений о питательных веществах и их роли в организме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вещества поддерживают спортивную работу и восстановление.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влияет не только на самочувствие, но и на темп, выносливость и качество восстановления после тренировки.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растворённые вещества по организму и помогает крови доставлять их к работающим мышцам. Без достаточного питья снижается скорость восстановления и растёт утомление.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умеренное обезвоживание ухудшает концентрацию, координацию и выносливость. Поэтому питьевой режим нужно выстраивать заранее, а не ждать чувства сильной жажды.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поддерживают работу нервной системы и мышц, а также помогают удерживать водный баланс. Их потеря усиливается при длительном беге, жаре и обильном потоотделении.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потом тело отдаёт лишнее тепло, поэтому вода прямо участвует в терморегуляции. При интенсивной нагрузке это особенно важно, чтобы избежать перегрева и падения работоспособности.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 солей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 организме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веществ от приёма пищи до использования в тканях организма.
</a:t>
            </a:r>
            <a:endParaRPr lang="en-US" sz="13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пищи к энергии движения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пищи через клеточный обмен превращается в 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990" y="2282674"/>
            <a:ext cx="240750" cy="32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2553" y="1750074"/>
            <a:ext cx="200625" cy="32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47365" y="1750074"/>
            <a:ext cx="321000" cy="32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4865" y="2282674"/>
            <a:ext cx="321000" cy="321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и восстановление
</a:t>
            </a:r>
            <a:endParaRPr lang="en-US" sz="2300" dirty="0"/>
          </a:p>
        </p:txBody>
      </p:sp>
      <p:sp>
        <p:nvSpPr>
          <p:cNvPr id="16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648975" y="2881525"/>
            <a:ext cx="1614900" cy="15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активнее восстанавливаются нервная система, мышечные волокна и энергетические запасы. Поэтому полноценный отдых определяет не меньшую часть результата, чем сама тренировка.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2721475" y="2348925"/>
            <a:ext cx="1614900" cy="15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организму нужна вода, пища и время на снижение интенсивности. Без пауз между занятиями накапливается усталость, а качество техники и выносливость постепенно падают.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866475" y="2348925"/>
            <a:ext cx="1614900" cy="15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строится на чередовании напряжения и восстановления. Именно такой режим делает тренировку безопасной, а результат — устойчивым и заметным.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4793975" y="2881525"/>
            <a:ext cx="1614900" cy="15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между тренировками позволяет мышцам адаптироваться и стать сильнее. Если постоянно работать без разгрузки, организм не успевает закреплять тренировочный эффект.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питания и гидратации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Мини-схема объединяет расход ресурсов и последующее восстановление после тренировки.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1912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 занятием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нагрузкой важны лёгкая пища и достаточное питьё, чтобы избежать тяжести и обезвоживания. Такой режим помогает сохранить внимание, координацию и готовность к работе.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8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 время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длительной или интенсивной активности возрастает потребность в воде и энергии. Чем выше темп, тем быстрее расходуются запасы и тем внимательнее нужно следить за состоянием.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625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занятия организму нужны углеводы, жидкость и спокойное снижение темпа. Это ускоряет восстановление мышц и помогает вернуть силы к следующей тренировке.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417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зависимости от 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показывает разницу в потребностях: урок физкультуры, спортивная секция и домашняя активность требуют разного режима питания, питья и отдыха.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определяет потребности
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0" y="2142297"/>
            <a:ext cx="2566200" cy="13683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900" y="1595597"/>
            <a:ext cx="2566200" cy="136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550" y="2127297"/>
            <a:ext cx="2566200" cy="136830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2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объект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Стадион, арена и тренировочный зал работают не только благодаря спортсменам. Им нужны свет, вентиляция, охлаждение и транспорт, а значит — продуманное потребление энергии и надёжные инженерные решения.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331800" y="30073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экипировка тоже создаётся с учётом химии материалов. Лёгкие полимеры, композиты и износостойкие ткани снижают сопротивление, повышают удобство и уменьшают риск травм.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8437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управлять ресурсами точнее: аккумуляторы, датчики и электронные системы экономят энергию, а также делают подготовку, судейство и безопасность более эффективными.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материалы в спорте
</a:t>
            </a:r>
            <a:endParaRPr lang="en-US" sz="2300" dirty="0"/>
          </a:p>
        </p:txBody>
      </p:sp>
      <p:sp>
        <p:nvSpPr>
          <p:cNvPr id="13" name="Text 4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и устойчивое развитие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экологических направлений, используемых в современном олимпийском планировании.
</a:t>
            </a:r>
            <a:endParaRPr lang="en-US" sz="1024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экологичной Олимпиады: энергоэффективность, транспорт, переработку и сокращение отходов.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на Олимпиаде опирается не на один приём, а на набор взаимосвязанных решений, которые снижают расход ресурсов и объём отходов.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культура энергии и здоровья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движение показывает, что высокий результат строится на дисциплине, уважении и разумном отношении к ресурсам. Для здоровья важны не только тренировки, но и питание, вода, сон и ответственность за окружающую среду.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2026-07-26T12:34:36Z</dcterms:created>
  <dcterms:modified xsi:type="dcterms:W3CDTF">2026-07-26T12:34:36Z</dcterms:modified>
</cp:coreProperties>
</file>