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и многоугольники: основа многих фигур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задают путь между точками, а многоугольники — замкнутые границы фигур.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нужны в задачах на расстояния, маршруты, чертежи и координатную плоскость. Многоугольники лежат в основе тем о треугольниках и четырёхугольниках, встречаются в архитектуре, орнаментах и компьютерной графике. В 9 классе знания связываются с периметром и углами.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ломаных и многоугольников важна в 9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ломаной находят как сумму длин всех её звеньев. Поэтому, чтобы измерить “весь маршрут”, достаточно сложить расстояния по каждому отрезку, из которых она составлена.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образуется последовательно соединёнными отрезками. Каждый отрезок называют звеном, а общие концы соседних звеньев — вершинами. Так появляется “путь” по отрезкам.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первое и последнее звенья не соединяются, ломаная остаётся незамкнутой: у неё есть начало и конец. Если же концы совпадают и соединены, ломаная становится замкнутой.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и её элементы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незамкнутой ломаной начало и конец различны. Замкнутая без самопересечений может быть границей многоугольника, а при самопересечении граница нарушается.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“меньше” условий нарушено (нет самопересечений и есть совпадение концов), тем ближе ломаная к роли границы многоугольника.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сравнения признаков (учебный материал), без внешних числовых данных.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ломаных по свойствам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контуры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маршрут часто изображают ломаной: от одной точки к другой идут прямыми участками, а “изломы” показывают повороты. Звенья удобно подписывать, когда нужно измерить путь.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в реальных объектах и чертежах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на клетчатой бумаге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технических чертежах контуры деталей и линий также задают ломаной. На клетчатой бумаге её легко построить по точкам и сравнить длину разных вариантов, складывая длины звеньев.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это замкнутая ломаная без самопересечений. Его граница состоит из звеньев, а вершины — это точки соединения соседних сторон.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как замкнутая ломаная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ломаная замкнута, первая и последняя вершины совпадают. При этом звенья не должны пересекаться “внутри” фигуры, иначе граница перестаёт быть одной цельной линией.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 многоугольника лежит по одну сторону от его границы — внутри контура. Снаружи располагается внешняя область, поэтому многоугольник отличается от просто замкнутой линии.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98268"/>
            <a:ext cx="4328400" cy="25652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элементы многоугольника с его границей и измерениями: стороны образуют контур, вершины задают углы, диагонали соединяют вершины, а периметр характеризует длину границы.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помогают “считать” фигуру: по сторонам находят периметр, по вершинам различают углы, а диагонали служат для разбиения на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классов: определения элементов многоугольника (обобщённый учебный материал).
</a:t>
            </a:r>
            <a:endParaRPr lang="en-US" sz="129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многоугольника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8424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8424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53053"/>
            <a:ext cx="274200" cy="24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 четырёхугольники как частные случаи многоугольников
</a:t>
            </a:r>
            <a:endParaRPr lang="en-US" sz="2938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3 стороны и 3 вершины. Он часто используется как “строительный блок” для разбиения многоугольников, а задачи обычно сводятся к измерению углов и длин сторон.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четырёхугольника 4 стороны и 4 вершины. С ним удобно работать, потому что можно выделять особые случаи и получать дополнительные свойства для решения задач на построение.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виды четырёхугольников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прямоугольник, ромб и трапеция имеют свои признаки: у прямоугольника прямые углы, у ромба равные стороны, у квадрата вместе выполняются оба условия, у трапеции — параллельные основания.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числа сторон растёт число диагоналей. Многоугольник становится “ближе” к окружности по внешнему виду, но остаётся составленным из прямых отрезков.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возможностей провести диагонали и тем сложнее геометрические разбиения. Это важно при вычислении углов и решении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числа диагоналей d = n(n−3)/2 для n-угольника (учебный курс геометрии), без внешних данных.
</a:t>
            </a:r>
            <a:endParaRPr lang="en-US" sz="1389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многоугольников по числу сторон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является ли фигура многоугольником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признакам границы: только отрезки, последовательное соединение, замкнутость и отсутствие пересечений.
</a:t>
            </a:r>
            <a:endParaRPr lang="en-US" sz="2628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равен сумме длин всех n сторон многоугольника.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находить длину ограды, рамки или контура участка. Если стороны равны, достаточно умножить длину одной стороны на их количество.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курс геометрии, 7–9 классы (свойство периметра многоугольника)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362336"/>
            <a:ext cx="4296900" cy="20410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периметр выражают через длины сторон; для фигур с равными сторонами формулы упрощаются, а примеры демонстрируют подстановку.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сторон, тем проще вычисление: достаточно умножить длину одной стороны на число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(формулы периметра)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периметра для частых фигур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Плитки, которые складываются в рисунок без зазоров
</a:t>
            </a:r>
            <a:pPr algn="ct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стену из повторяющихся фигур: узор держится не на случайности, а на равенстве сторон и углов. Правильные многоугольники «стыкуются» так, что между ними не остаётся промежутков. Поэтому ими удобно оформлять полы, стены и бордюры.
</a:t>
            </a:r>
            <a:endParaRPr lang="en-US" sz="927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как пример геометрии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 напоминают, что шестигранники могут работать как «рабочая упаковка» пространства. Там повторяются одинаковые правильные многоугольники, которые сходятся по краям без перекрытий. Аналогичные принципы используют в технике и дизайне, когда важна прочность и рациональность формы.
</a:t>
            </a:r>
            <a:endParaRPr lang="en-US" sz="86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из треугольников и квадратов: ритм из форм
</a:t>
            </a:r>
            <a:pPr algn="ctr" indent="0" marL="0">
              <a:lnSpc>
                <a:spcPct val="100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часто встречаются равносторонние треугольники и квадраты. Если у фигуры все стороны и все углы равны, её легко повторять, сохраняя единый стиль. Так возникает ровный ритм: элементы повторяются, а границы совпадают.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и узоры: как правильные многоугольники заполняют плоскость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n к n+1 добавляет ещё один треугольник при разбиении, поэтому сумма растёт 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 правило: каждая новая сторона увеличивает сумму внутренних углов на 180°, что подтверждается разбиением на треугольники.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вычисления на основе разбиения многоугольника на треугольники (учебный курс геометрии), без внешних статистик.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 многоугольника и не совпадает с его сторонами. Благодаря диагоналям можно «разделить» фигуру на части удобной формы — треугольники для дальнейших вычислений.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многоугольника и разбиение на треугольники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четырёхугольнике проводят 2 диагонали, а в пятиугольнике — 5. Эти линии помогают увидеть структуру фигуры: внутренние углы становятся суммой углов треугольников.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шестиугольника число диагоналей равно 9. При этом разбиение по диагоналям позволяет аккуратно подсчитать сумму внутренних углов и понять логику формулы без догадок.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подходящих диагоналей делает задачу на построение понятнее: вы заранее разбиваете многоугольник так, чтобы каждый шаг опирался на свойства треугольников и их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сумму внутренних углов n-угольника через разбиение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основана на разбиении многоугольника диагоналями из одной вершины на треугольники.
</a:t>
            </a:r>
            <a:endParaRPr lang="en-US" sz="266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любом обходе многоугольника сумма внешних углов равна 360°.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образуется продолжением одной стороны. В правильных многоугольниках все внешние углы равны, но сумма 360° верна для любого.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свойство внешних углов многоугольника (школьная геометрия)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незамкнутую ломаную ошибочно принимают за многоугольник: забывают, что у многоугольника граница должна быть замкнутой и образовывать внутреннюю область. Тогда меняется и смысл периметра.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ломаной и многоугольником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 возникает между стороной и диагональю: диагональ соединяет только несоседние вершины. Из-за этого неверно подсчитывают диагонали и могут ошибиться в сумме внутренних углов.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415519"/>
            <a:ext cx="4328400" cy="27307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различать объекты по ключевым признакам: замкнутость, внутренняя область и роль диагоналей.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отличие: не каждая ломаная становится многоугольником, потому что только замкнутая без самопересечений граница задаёт внутреннюю область.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 в школьном курсе геометрии (определения ломаной и многоугольника)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ломаной линии и многоугольника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самом важном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задаёт путь из последовательно соединённых отрезков, а многоугольник — это замкнутая ломаная без самопересечений. Периметр равен сумме сторон, внутренние углы и внешние углы имеют универсальные суммы.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2026-05-13T09:56:56Z</dcterms:created>
  <dcterms:modified xsi:type="dcterms:W3CDTF">2026-05-13T09:56:56Z</dcterms:modified>
</cp:coreProperties>
</file>