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 компьютером: как быстро разобраться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паники: сначала проверь простые причины, потом переходи к более сложным.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мелочи к сбою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сбоев начинается с мелочей: питания, кабеля, сети или настроек. Поэтому сначала проверяют простые вещи, а уже потом ищут сложную причину.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безопасность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отключи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компьютер ведёт себя необычно, лучше сразу отключить его от питания и не продолжать попытки запуска. Это снижает риск повреждения устройства и защищает пользователя.
</a:t>
            </a:r>
            <a:endParaRPr lang="en-US" sz="82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открывай корпус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вскрывать корпус, трогать пломбы и подключать кабели мокрыми руками. Внутри устройства есть детали, которые легко повредить, а влага повышает опасность.
</a:t>
            </a:r>
            <a:endParaRPr lang="en-US" sz="822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гари, искры, сильный нагрев или странные звуки — повод прекратить работу. В такой ситуации нужен взрослый, а не новая попытка включения.
</a:t>
            </a:r>
            <a:endParaRPr lang="en-US" sz="838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при риске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пролилась вода или устройство стало очень горячим, не трогай его сразу. Дай технике время остыть и обязательно сообщи взрослому.
</a:t>
            </a:r>
            <a:endParaRPr lang="en-US" sz="8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искать неисправность шаг за шагом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подходит для большинства бытовых неполадок и ведёт от наблюдения к безопасному решению.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подаёт признаков жизни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индикаторов: если они не горят, проверь розетку, сетевой кабель и кнопку питания. Для ноутбука отдельно посмотри, подключена ли зарядка и не разряжен ли аккумулятор.
</a:t>
            </a:r>
            <a:endParaRPr lang="en-US" sz="695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Исключи соединения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Осмотри кабели и разъёмы: иногда штекер просто вставлен неплотно или отошёл после переноса устройства. Попробуй другую розетку, не меняя сразу несколько вещей одновременно.
</a:t>
            </a:r>
            <a:endParaRPr lang="en-US" sz="695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корпуса есть необычный запах, слышны щелчки или гул, не продолжай запуск. Такие признаки лучше сразу показать взрослому или отнести в сервис.
</a:t>
            </a:r>
            <a:endParaRPr lang="en-US" sz="768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Отдели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ноутбуке поможет короткая проверка с зарядным устройством и без него. Так проще понять, проблема в батарее, адаптере питания или самой кнопке включения.
</a:t>
            </a:r>
            <a:endParaRPr lang="en-US" sz="7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простых шага — отключить лишние устройства, перезапустить и подождать проверки — часто помогают пройти этот этап запуска.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первичной диагностики устройств при сбое запуска.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шага часто помогают пройти зависание на логотипе.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причину по порядку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закрой лишние программы и вкладки. Когда система работает под большой нагрузкой, ошибки и нехватка ресурсов проявляются заметнее, особенно во время игр и просмотра видео.
</a:t>
            </a:r>
            <a:endParaRPr lang="en-US" sz="705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обновления системы и драйверов. Иногда перезагрузки связаны не с поломкой, а с ошибкой после установки обновления или несовместимостью программы с устройством.
</a:t>
            </a:r>
            <a:endParaRPr lang="en-US" sz="705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Охлаждение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 охлаждение: не закрыты ли вентиляционные отверстия, не стоит ли ноутбук на мягкой поверхности и не перегревается ли корпус. Перегрев часто вызывает аварийную перезагрузку.
</a:t>
            </a:r>
            <a:endParaRPr lang="en-US" sz="705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перезагрузки продолжаются даже в спокойном режиме, лучше обратиться к взрослому. Постоянный сбой может указывать на питание, перегрев или неисправность, которую дома не исправить.
</a:t>
            </a:r>
            <a:endParaRPr lang="en-US" sz="7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727576"/>
            <a:ext cx="4418400" cy="6952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исключи самые частые причины: питание экрана, вход сигнала и кабель. Если соединение исправно, переходи к настройкам яркости и проверке внешнего дисплея.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проверить, если экран пустой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проблема оказывается в питании или неплотном соединении, а не в самой матрице.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проверки монитора и подключения видеооборудования.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от простого к сложному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Уровень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2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 значок громкости и уровень звука. Иногда он просто убавлен, а кнопка отключения нажата случайно. Это самая частая и самая быстрая проверка.
</a:t>
            </a:r>
            <a:endParaRPr lang="en-US" sz="72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Устройство вывода
</a:t>
            </a:r>
            <a:pPr algn="l" indent="0" marL="0">
              <a:lnSpc>
                <a:spcPct val="115000"/>
              </a:lnSpc>
              <a:buNone/>
            </a:pPr>
            <a:r>
              <a:rPr lang="en-US" sz="2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наушники, колонки и выбранное устройство вывода. Если звук идёт не туда, компьютер может работать нормально, но пользователю будет казаться, что он «молчит».
</a:t>
            </a:r>
            <a:endParaRPr lang="en-US" sz="693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Настройки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звука нет только в одном приложении, открой его настройки. Часто проблема спрятана именно там, а не в самой системе или в колонках.
</a:t>
            </a:r>
            <a:endParaRPr lang="en-US" sz="794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Перезапуск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ничего не помогло, перезапусти приложение или компьютер. После случайного сбоя это часто возвращает звук без дополнительных действий и сложной настройки.
</a:t>
            </a:r>
            <a:endParaRPr lang="en-US" sz="7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почему не работают клавиатура и мышь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от простого к сложному помогает быстро отделить внешний сбой от неисправности.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подключается Wi‑Fi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сети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значок Wi‑Fi есть, но сеть не подключается, сначала проверьте режим полёта и пароль. Часто ошибка оказывается в одной букве, лишнем пробеле или случайно выключенном модуле.
</a:t>
            </a:r>
            <a:endParaRPr lang="en-US" sz="939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или вся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поведение ноутбука с телефоном или другим устройством. Если у остальных интернет работает, проблема, вероятно, в настройках этого компьютера, а не в роутере или провайдере.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доступен ли роутер и не пропал ли сигнал совсем. Если связь не появляется после перезапуска и повторного ввода пароля, лучше позвать взрослого.
</a:t>
            </a:r>
            <a:endParaRPr lang="en-US" sz="10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часто падает не из-за поломки, а из-за нагрузки сети, расстояния до роутера и помех от стен или других устройств.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интернет медленный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помех и пользователей, тем заметнее падение скорости. Для проверки важно сравнивать условия одинаково, иначе вывод будет неточным.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причин снижения скорости в домашней и школьной сети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адрес сайта, сообщение об ошибке и результаты проверки в другой сети. Это помогает отличить проблему сайта от неполадок устройства или сети.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Сайты не открываются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открывается только один сайт, искать причину нужно на стороне этого сайта. Если не работают разные сайты, проверяют сеть, DNS и системные настройки.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базовым признакам сетевых сбоев и ошибок доступа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работает медленно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убираем лишнее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Закройте лишние программы и вкладки, затем посмотрите, исчезает ли торможение. Если компьютер сразу реагирует быстрее, причина часто в перегрузке памяти или процессора.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узкое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свободное место на диске и автозапуск. Переполненный накопитель и слишком много программ при старте заметно замедляют загрузку и открытие окон.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следующий шаг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вентилятор шумит, а система всё равно медленная, обновите программы и обратитесь к взрослому. Иногда требуется очистка, проверка системы или помощь специалиста.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Внезапные ошибки и сообщения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после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появляется окно с предупреждением сразу после обновления. Пользователь видит только короткую фразу, но именно она указывает, где искать решение: в обновлении, программе или повреждённом файле.
</a:t>
            </a:r>
            <a:endParaRPr lang="en-US" sz="873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Код, который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код ошибки может повторяться при запуске игры или браузера. Если сфотографировать экран, не придётся вспоминать точный текст и можно будет быстро показать его взрослому.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в одном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сообщение выглядит пугающе, но проблема связана лишь с одним приложением. Тогда помогает перезапуск программы, а не поиск неполадок во всём компьютере.
</a:t>
            </a:r>
            <a:endParaRPr lang="en-US" sz="9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 подозрительные окна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верьте спешке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окно обещает срочно найти вирусы или выигрыш, не нажимайте кнопки. Такие сообщения часто созданы для того, чтобы заставить торопиться и перейти по опасной ссылке.
</a:t>
            </a:r>
            <a:endParaRPr lang="en-US" sz="695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сообщайте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ввод пароля, номера карты или кода подтверждения — тревожный знак. Настоящие службы не просят такие данные в случайном всплывающем окне.
</a:t>
            </a:r>
            <a:endParaRPr lang="en-US" sz="736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устанавливайте лишнее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Скачивание «очистки» или «ускорителя» из неизвестного окна может установить лишнюю программу. Безопаснее закрыть страницу и открыть антивирус или обратиться к взрослому.
</a:t>
            </a:r>
            <a:endParaRPr lang="en-US" sz="695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Остановитесь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окно не закрывается обычным способом, не экспериментируйте с кнопками. Лучше прекратить работу, отключить интернет при необходимости и показать экран взрослому.
</a:t>
            </a:r>
            <a:endParaRPr lang="en-US" sz="6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Мини-чек-лист диагностики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действий: от простого шага к более точной проверке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ситуации помогают быстро выбрать первый шаг. Сначала проверяют самое простое: питание, подключение, настройки и только потом переходят к более сложным причинам.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случаи: что делать сначала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разумно начинать с быстрой проверки, а не искать серьёзную поломку. Это экономит время и снижает лишние действия.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бытовые неполадки и первые действия при диагностике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0168" y="3429876"/>
            <a:ext cx="20115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уменьшить число проблем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Ставьте обновления системы и приложений, когда они предлагаются безопасным способом. Это снижает число сбоев, закрывает уязвимости и помогает устройству работать стабильнее.
</a:t>
            </a:r>
            <a:endParaRPr lang="en-US" sz="891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входа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надёжные пароли и не повторяйте один и тот же пароль в разных сервисах. Так меньше риск потерять доступ к аккаунтам и файлам.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Копии файлов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Делайте резервные копии важных файлов на облако или внешний носитель. Если что-то сломается или удалится случайно, нужные документы и фото можно будет вернуть.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обращайтесь с кабелями, крышкой и местом вокруг компьютера. Чистый стол, отсутствие пыли и плавное закрытие помогают избежать лишних повреждений.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помнить всегда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неполадок начинают решаться с простых шагов: перезагрузки, проверки подключений и чтения сообщения об ошибке. Если есть опасные признаки или проблема не исчезает, лучше сразу позвать взрослого или специалиста.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2026-07-25T19:56:34Z</dcterms:created>
  <dcterms:modified xsi:type="dcterms:W3CDTF">2026-07-25T19:56:34Z</dcterms:modified>
</cp:coreProperties>
</file>