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в теме урока английского языка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английские слова о трудностях, чувствах и помощи.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встречаются в текстах, диалогах и заданиях. Они помогают учить полезную лексику, говорить о чувствах, понимать реальные ситуации и строить короткие, понятные высказывания на английском языке.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social problems на английском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607894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social problems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problem, danger и safe помогают описывать ситуацию понятно и коротко. В учебных фразах они часто соединяются с простыми моделями: There is a problem. Stay safe. It is dangerous.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опасность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safe, support и help связана с правилами поведения в школе и дома. В диалогах ученики учатся просить помощь, замечать проблему и говорить о ней спокойно и ясно.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 и lonely помогают говорить о дружбе и нехватке общения. Ученики легко запоминают простые предложения: He is my friend. She feels lonely. We talk and play together.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общение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уважение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unfair часто появляется в темах о discrimination и bullying. Оно помогает объяснить, что некоторые поступки или правила несправедливы. Полезные фразы: It is unfair. Respect others. Everyone is different.
</a:t>
            </a:r>
            <a:endParaRPr lang="en-US" sz="1031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help и support нужна, когда нужно поддержать человека или попросить помощи. Для 6 класса удобны короткие фразы: I can help. Ask for support. We should help each other.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поддержка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какие темы чаще появляются в учебных заданиях и обсуждениях в классе.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bullying и cyberbullying; остальные проблемы часто раскрываются как более скрытые и личные.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тематическому анализу школьных материалов для 6 класса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social problems чаще обсуждаются в школьных текстах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один ребёнок собирает рюкзак у своего стола, а рядом тихо работает ноутбук. У другого на кухонном столе лежат только тетради и учебник. Разница в условиях сразу заметна по бытовым деталям и рабочему месту.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одной семье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готовится к экскурсии, и не все семьи могут легко оплатить дорогу, питание и дополнительные расходы. На картинке это можно показать через разные реакции родителей, список покупок и взгляд ребёнка, который старается ничего не просить.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школьная поездка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идёт на кружок, потому что дома есть время, место и поддержка. Другой спешит домой помочь семье, хотя тоже хотел бы заниматься. Такая сцена показывает, как неравные возможности влияют на повседневные решения детей.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Poverty and inequality: бедность и неравные возможности
</a:t>
            </a:r>
            <a:endParaRPr lang="en-US" sz="2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 — это не один случай, а повторяющееся плохое отношение. Сюда входят teasing, insulting, threatening, excluding и pushing. Такие действия делают школьную обстановку напряжённой и неприятной.
</a:t>
            </a:r>
            <a:endParaRPr lang="en-US" sz="733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важны слова victim, bully, witness и support. Они помогают описать, кто обижает, кто страдает, кто видит ситуацию и кто может помочь остановить её.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полезны короткие предложения: He is bullied at school. She feels afraid. They do not include him in the game. Такие фразы легко использовать в диалогах и пересказе.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может проявляться в классе, на перемене, в столовой или во дворе. Иногда она начинается как шутка, но затем превращается в постоянное унижение, которое ранит ребёнка.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 нельзя игнорировать, потому что молчание часто делает проблему сильнее. Лучше сказать взрослому, поддержать пострадавшего и не участвовать в обидных действиях или шутках.
</a:t>
            </a:r>
            <a:endParaRPr lang="en-US" sz="788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Bullying: слова и ситуации для описания травли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школьном чате или в сети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cyberbullying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Loneliness: одиночество и нехватка общения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Loneliness — это не просто пустая комната или тихая перемена. Ребёнку может не хватать дружбы, принятия и обычного разговора, даже если вокруг много одноклассников.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отсутствие людей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часто видно по замкнутости, снижению интереса к играм и нежеланию участвовать в общих делах. Иногда ребёнок чаще уходит в телефон, чтобы меньше чувствовать себя одиноко.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заметить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фразы I feel alone и I have no one to talk to. Они помогают прямо сказать о внутреннем состоянии, не используя сложные выражения.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начинается с простого внимания: позвать в игру, поговорить на перемене, предложить совместное задание. Небольшой добрый жест часто помогает сделать первый шаг к общению.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помочь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Напряжение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начинаются ссоры взрослых, ребёнок слышит громкие разговоры и чувствует тревогу. Дом перестаёт быть спокойным местом, где можно отдыхать и делать уроки.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поддержки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важно поговорить с доверенным взрослым и не оставаться с проблемой одному. Даже короткий разговор может стать первым шагом к помощи и более безопасной атмосфере.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слова sad, worried, tired, angry и upset. Ребёнок может молчать, хуже концентрироваться и меньше разговаривать с друзьями или учителем.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problems: семейные трудности в простых примерах
</a:t>
            </a:r>
            <a:endParaRPr lang="en-US" sz="23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Addiction: вредные привычки и зависимость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Addiction — это сильная привычка, от которой человеку трудно отказаться. В школьных текстах её часто связывают со smoking, alcohol, computer games и постоянным сидением в социальных сетях.
</a:t>
            </a:r>
            <a:endParaRPr lang="en-US" sz="615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addiction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начинается с маленьких решений: лечь спать вовремя, гулять, делать перерывы и выбирать полезные занятия. Такие шаги поддерживают учебу и настроение.
</a:t>
            </a:r>
            <a:endParaRPr lang="en-US" sz="651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подходят простые слова habit, choice, health и change. Они помогают объяснить, что привычки можно замечать, обсуждать и постепенно менять.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в классе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касается и детей, потому что привычка слишком долго сидеть за экраном может влиять на отдых, внимание и выполнение домашних заданий. Поэтому важен баланс.
</a:t>
            </a:r>
            <a:endParaRPr lang="en-US" sz="677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про взрослую жизнь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важно понимать разницу между healthy habits и bad habits. Сон, движение, учёба и спорт помогают сохранять энергию, а вредные привычки мешают режиму и самочувствию.
</a:t>
            </a:r>
            <a:endParaRPr lang="en-US" sz="658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социальную проблему, эмоцию и полезное действие в коротких английских фразах.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описываться через проблему, чувство и действие, поэтому английские слова становятся понятными и практичными.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лексике темы social problems для 6 класса.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теме: проблема, чувство, действие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работает лучше всего, когда взрослые, школа и одноклассники действуют вместе и замечают трудности на раннем этапе.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family support и school support: именно они чаще всего создают безопасную среду и помогают вовремя заметить проблему.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способов поддержки в школьных ситуациях; дата не требуется.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уменьшать social problems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Discrimination: предвзятость и несправедливое отношение
</a:t>
            </a:r>
            <a:endParaRPr lang="en-US" sz="2339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Discrimination возникает, когда человека оценивают не по поступкам, а по внешности, национальности, полу, достатку или здоровью. Это создает чувство несправедливости и мешает нормальному общению.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подходят короткие выражения: It is unfair. Everyone is different. We respect all people. Они помогают описывать ситуацию ясно и без сложных грамматических конструкций.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звучат уважительные слова и действуют одинаковые правила для всех, ученикам легче чувствовать себя защищенными. Дружелюбная атмосфера снижает конфликты и недоверие.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теме важно не молчать, а говорить спокойно и обращаться за поддержкой к взрослым. Уважение и равные правила помогают остановить предвзятость на раннем этапе.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Homelessness: трудная жизненная ситуация и помощь
</a:t>
            </a:r>
            <a:endParaRPr lang="en-US" sz="2508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Homelessness — это отсутствие постоянного дома и безопасных условий жизни. Человек может не иметь места для сна, хранения вещей и нормального повседневного быта.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начинается с внимания и уважительного отношения. Иногда человеку нужен совет, направление в help center или участие волонтеров, которые помогают найти безопасную поддержку.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помочь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лексике подходят слова shelter, food, clothes, document and help center. Они помогают говорить о проблеме просто и понятно, без лишней сложности.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ситуации часто не хватает документов, работы, еды, одежды и поддержки. Поэтому тема показывает не только жилье, но и базовые жизненные потребности.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связаны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безопасной и поддерживающей помощи в школьной или повседневной ситуации.
</a:t>
            </a:r>
            <a:endParaRPr lang="en-US" sz="116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помочь человеку с социальной проблемой
</a:t>
            </a:r>
            <a:endParaRPr lang="en-US" sz="25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539" y="3137594"/>
            <a:ext cx="243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98" y="3137594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71883"/>
            <a:ext cx="324000" cy="259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of school: роль школы в профилактике проблем
</a:t>
            </a:r>
            <a:endParaRPr lang="en-US" sz="2605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вводит понятные нормы safe behavior, чтобы ученики знали, что можно, а что нельзя. Четкие правила уменьшают риск конфликтов и помогают чувствовать себя защищенно.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правила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жалобы не остаются без ответа, ученики понимают, что их слышат. Быстрая реакция взрослых помогает остановить проблему и не дать ей усилиться.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реагирование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помогает разобраться в сложных чувствах, а конфиденциальное обращение поддерживает ученика. Это особенно важно, когда трудность не видна одноклассникам.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специалиста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снижает риск bullying, loneliness and conflict. Если ученики умеют слушать и уважать друг друга, атмосфера в школе становится заметно спокойнее.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класса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 и открытое обсуждение учат говорить о трудностях без страха. Когда ребенок может обратиться спокойно, проблема чаще решается раньше и с меньшим стрессом.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доверие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 ученики собрали книги, тетради и школьные принадлежности для детей, которым это было особенно нужно. Ребята сортировали вещи по коробкам, подписывали их и передавали через благотворительную организацию. Такой проект показал, что маленькие действия могут приносить заметную пользу.
</a:t>
            </a:r>
            <a:endParaRPr lang="en-US" sz="862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акция помощи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другой акции школьники принесли одежду и продукты, а потом помогли разложить всё по пакетам. Учителя объяснили, что volunteers поддерживают людей в трудной ситуации, а charity organizations помогают семьям, пожилым людям и животным, которым тоже нужна забота.
</a:t>
            </a:r>
            <a:endParaRPr lang="en-US" sz="907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добрых дел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Volunteers and charity: помощь через добрые дела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ситуации важно действовать спокойно и не пытаться решать все одному, особенно если есть угрозы или онлайн-давление.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шаги связаны с обращением ко взрослым и школьной поддержкой: именно они быстрее всего защищают человека и помогают остановить проблему.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безопасного поведения и школьной поддержки; дата не требуется.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do when I see a problem: мои действия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25214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phrases for the topic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help you. Эта фраза нужна, когда важно показать поддержку и не оставить человека одного. Она звучит просто, вежливо и подходит для короткого школьного диалога.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should respect others. Фраза подчеркивает, что каждый человек заслуживает вежливого отношения. Она подходит для заданий о дружбе, правилах класса и fair behavior.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an adult. Фраза полезна, если ситуация кажется опасной или слишком сложной для самостоятельного решения. Она учит правильно обращаться за безопасной помощью.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взрослого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онлайн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safe online. Это выражение связано с перепиской, чатом и социальными сетями. Оно помогает говорить о cyberbullying, личных данных и осторожном поведении в интернете.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kind. Такое выражение напоминает, что добрые слова и спокойный тон помогают уменьшать напряжение. Его легко использовать в устных ответах и мини-диалогах.
</a:t>
            </a:r>
            <a:endParaRPr lang="en-US" sz="1091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Проявить доброту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учит понимать людей
</a:t>
            </a:r>
            <a:endParaRPr lang="en-US" sz="3028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social problems помогает говорить по-английски о чувствах, трудностях и поддержке. Для 6 класса особенно важны простые слова, школьные примеры и умение выбирать уважительные фразы.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2026-05-30T14:06:47Z</dcterms:created>
  <dcterms:modified xsi:type="dcterms:W3CDTF">2026-05-30T14:06:47Z</dcterms:modified>
</cp:coreProperties>
</file>