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отношение к лошади в литературе: тема милосердия и ответственности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литературе проверяет человека на доброту, честь и сострадание.
</a:t>
            </a:r>
            <a:endParaRPr lang="en-US" sz="2597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была рядом с человеком в труде, дороге и войне, поэтому писатели часто делали её частью сюжета. Через этот образ они показывали верность, усталость, зависимость от человека и цену человеческого поступка.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лошади часто встречается в литературе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показывает внутренние качества героя. Если он умеет заботиться о лошади, значит, он способен на милосердие, ответственность и уважение к слабому.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проявляется в заботе о лошади: её кормят вовремя, дают воду, защищают от усталости и не заставляют работать без отдыха.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это видно по тёплым словам, спокойному тону и вниманию к состоянию животного. Автор подчёркивает отказ от грубости, спешки и бессмысленной жестокости.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хорошее отношение к лошади в литературной теме
</a:t>
            </a:r>
            <a:endParaRPr lang="en-US" sz="199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и историческому быту XIX–XX веков.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образ лошади соединяет историческую реальность и нравственный смысл.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важна не только как рабочее животное: в литературе она помогает раскрыть характер человека и его отношение к живому.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жизни и в литературе: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как образ в произведениях русских писателей
</a:t>
            </a:r>
            <a:endParaRPr lang="en-US" sz="237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судьба старой лошади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«Холстомере» Л. Н. Толстой показывает лошадь как существо, которое трудится, стареет и становится ненужным людям. Через её судьбу особенно заметно, как расчётливость и жестокость обедняют человека. Образ вызывает не жалость только к животному, но и тревогу за нравственность людей.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жестокость не остаётся без последствий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А. П. Чехова животные часто помогают увидеть, как человек обращается со слабым. Писатель показывает, что грубость и равнодушие не делают героя сильнее. Напротив, они раскрывают его внутреннюю бедность и неумение быть человечным.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дорога и чувство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и прозе лошадь нередко связана с дорогой, степью, ветром и движением вперёд. Такой образ создаёт ощущение простора и силы, но вместе с тем напоминает о уязвимости живого существа. Иллюстрации к текстам усиливают это впечатление, делая образ особенно выразительным.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нравственных признаков по литературным произведениям о животных.
</a:t>
            </a:r>
            <a:endParaRPr lang="en-US" sz="85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черты поддерживают заботу о лошади, а какие ей мешают.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качества строятся вокруг уважения и заботы, а жестокость сразу разрушает доверие и вызывает осуждение.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поведения человека по отношению к лошади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«Холстомер» Л. Н. Толстого: лошадь как личность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Холстомера не просто как животное, а как существо с памятью, чувствами и собственным взглядом на мир. Благодаря этому читатель начинает воспринимать его как личность.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лошади раскрывает человеческую расчётливость: животное ценят, пока оно приносит пользу. Когда силы уходят, к нему относятся холодно и без участия.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производит старость Холстомера. Он остаётся трудолюбивым и беззащитным, а потому вызывает сочувствие и уважение.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заставляет задуматься: жестокость по отношению к слабому — это не сила, а нравственный недостаток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путь от жестокости к сочувствию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 художественный текст раскрывает отношение человека к лошади.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детали всегда конкретны: чистая вода, мягкая упряжь, тёплая попона, осторожный шаг и отдых после дороги. Именно такие мелочи делают заботу правдоподобной и убедительной.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иллюстраторы часто показывают усталую позу, опущенную голову или внимательный взгляд лошади. Эти детали помогают читателю сильнее почувствовать её беззащитность и заметить доброту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показывают заботу о лошади в тексте
</a:t>
            </a:r>
            <a:endParaRPr lang="en-US" sz="2304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примеров и нравственных наблюдений.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отношение к лошади раскрывает нравственный выбор героя.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бережно относится к лошади, проявляет человечность; тот, кто груб, раскрывает внутреннюю жестокость.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 плохое отношение к лошади в литературе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описания лошади в художественном тексте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подбирают точные определения, чтобы показать красоту, силу или усталость лошади. Одно меткое слово помогает увидеть животное живым, а не просто частью пейзажа или работы.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образ наглядным: лошадь описывают как стремительную, лёгкую или, наоборот, измученную. Благодаря этому читатель лучше чувствует её состояние и понимает настроение сцены.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лошади приписывают мысли, память или обиду, она воспринимается как чувствующее существо. Такой приём особенно усиливает сочувствие к ней и подчёркивает ответственность человека.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выбору слов видно, бережно ли относится герой к лошади. Ласковые, спокойные и уважительные выражения создают доверие, а грубые формулировки сразу вызывают осуждение.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автора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обобщённым наблюдениям над художественными текстами о лошади
</a:t>
            </a:r>
            <a:endParaRPr lang="en-US" sz="96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особенно остро реагирует на детали усталости, ранения или одиночества лошади, потому что они делают её судьбу близкой и понятной.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действуют сочувствие и уважение: именно они помогают увидеть в лошади не предмет труда, а живое существо.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лошади у читателя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литературе почти всегда связана с движением: она везёт героя по дороге, помогает преодолеть расстояние и делает путь более трудным, но и более значимым.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труд лошади писатели показывают цену человеческой жизни: пахота, перевозка грузов и военная служба требуют выносливости, терпения и постоянной заботы со стороны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лошадь остаётся верной даже тогда, когда человек забывает о благодарности. Этот контраст помогает автору говорить о честности, преданности и неблагодарности.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дороги, труда и верности в образе лошади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автомобилей именно лошадь связывала деревни, города и почтовые станции. Она перевозила людей, письма и грузы, поэтому в литературе дорога часто выглядит через её усталые шаги и терпение.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как главный помощник в пути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крестьянской жизни лошадь была незаменима в поле и во дворе. Писатели помнят это и показывают, что к такому помощнику нельзя относиться грубо: от него зависел повседневный труд семьи.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земле и в хозяйстве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сюжетах лошадь становится частью эпохи: она несёт солдата, идёт рядом с ним и разделяет опасность. Поэтому её состояние в тексте нередко показывает цену исторических событий.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на войне и в исторической памяти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историческая роль лошади вошла в литературу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авторскую оценку отношения к лошади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признаков в описании животного и поступков героя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63463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образ в литературе может раскрывать разные нравственные идеи и всегда связан с отношением человека к живому существу.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лошади многозначен: он соединяет труд, путь и нравственный выбор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литературных смыслов образа лошади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художественных текстов о лошади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качества проявляются не в словах, а в повседневных действиях: вовремя заметить усталость, не перегрузить, успокоить и помочь животному отдохнуть.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терпение и ответственность, тем убедительнее герой как нравственно зрелый человек, умеющий заботиться о слабом.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героя, который хорошо относится к лошади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173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9719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хорошего отношения к лошади важна для школьника
</a:t>
            </a:r>
            <a:endParaRPr lang="en-US" sz="2002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понимать текст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лошади школьник замечает, как автор показывает характер героя. Это помогает не только пересказывать сюжет, но и видеть нравственный смысл произведения.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Формировать сочувствие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лошади учат замечать чужую боль и не оправдывать грубость. Ребёнок начинает лучше понимать, почему жестокость всегда оставляет неприятное впечатление.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Переносить выводы в жизнь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книге показана забота о лошади, становится ясно: доброта выражается в конкретных поступках. Это помогает школьнику быть внимательнее к людям и животным.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напоминает, что уважение к животному начинается с простых действий: не кричать, не спешить, следить за состоянием и не причинять боли ради удобства.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хорошее отношение к лошади связано с теми же качествами, что и в книге: внимательностью, честностью и готовностью отвечать за того, кто слабее.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литературный образ не теряет смысла и сегодня. Он помогает увидеть, как человек проявляет человечность не на словах, а в реальном поведении.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литературного образа с реальной жизнью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литературе проверяет человечность героя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лошади показывает, умеет ли человек быть добрым, ответственным и бережным. По отношению к беззащитному животному особенно ясно видно настоящее милосердие.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2026-05-19T04:24:05Z</dcterms:created>
  <dcterms:modified xsi:type="dcterms:W3CDTF">2026-05-19T04:24:05Z</dcterms:modified>
</cp:coreProperties>
</file>