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77925" y="501450"/>
            <a:ext cx="18870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Космическая роль зелёных растений: обзор ключевых тем
</a:t>
            </a:r>
            <a:endParaRPr lang="en-US" sz="2892" dirty="0"/>
          </a:p>
        </p:txBody>
      </p:sp>
      <p:sp>
        <p:nvSpPr>
          <p:cNvPr id="7" name="Text 2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растения поддерживают жизнь и создают новые возможности для космических миссий.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1970-х годов исследования растений в условиях космоса помогают создавать кислород и пищу для экипажей, продвигая освоение Луны, Марса и дальнего космоса.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космос: путь открытий и развития
</a:t>
            </a:r>
            <a:endParaRPr lang="en-US" sz="2658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8850" y="1888150"/>
            <a:ext cx="36063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70%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1960350" y="4268175"/>
            <a:ext cx="52233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преобразует свет в энергию, создавая пищу и кислород, значит, это ключ к жизни и в космосе.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2984450" y="2716775"/>
            <a:ext cx="3168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мира кислорода производится зелёными растениями и водорослями, необходимых для существования большинства организмов.
</a:t>
            </a:r>
            <a:endParaRPr lang="en-US" sz="1131" dirty="0"/>
          </a:p>
        </p:txBody>
      </p:sp>
      <p:sp>
        <p:nvSpPr>
          <p:cNvPr id="7" name="Text 3"/>
          <p:cNvSpPr txBox="1"/>
          <p:nvPr/>
        </p:nvSpPr>
        <p:spPr>
          <a:xfrm>
            <a:off x="2987850" y="3446850"/>
            <a:ext cx="31686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Nature, 2022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9295" y="1687975"/>
            <a:ext cx="2015709" cy="202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576733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растения поглощают углекислый газ и выделяют кислород, что помогает поддерживать баланс атмосферы планеты.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904000" y="3213117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леса снабжают около 20% кислорода и уменьшают парниковые газы, замедляя процессы глобального потепления.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растений на атмосферу Земли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растения как начало всех пищевых цепей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493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преобразуют неорганические вещества в органическую пищу, служащую основой для травоядных и последующих звеньев.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802150" y="2201225"/>
            <a:ext cx="19422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зелёных растений жизнь животных и человека невозможна, они являются фундаментом экосистем и пищевых сетей.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6780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образуют первый уровень пищевых цепей, обеспечивая энергию для всех последующих организмов.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с микроводорослями отвечают за половину кислорода планеты, значительнее лесов, несмотря на меньшую площадь.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леса и океаны — основные и взаимодополняющие кислородные источники Земли.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Global Ecology Report, 2023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биомы-источники кислорода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9295" y="1687975"/>
            <a:ext cx="2015709" cy="202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576733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космических модулях зелёные растения эффективно поглощают углекислый газ и выделяют кислород, поддерживая воздух пригодным для дыхания.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904000" y="3213117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выращивания пшеницы, салата и водорослей на МКС доказал жизнеспособность растений для жизнеобеспечения экипажа.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для очищения воздуха: замкнутые системы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859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1971 год – Станция «Салют-1»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советский опыт выращивания лука, показавший возможности растительной жизни в невесомости.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8171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1973 год – Программа Skylab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Запуск «Биоблоков» для изучения влияния невесомости на рост различных растений.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483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2000-е – Международная космическая станция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опыты NASA и Роскосмоса с арабидопсисом и культурными растениями.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795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2020-е – Современные проекты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компактных и устойчивых к стрессу растений для длительных межпланетных миссий.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85950" y="785900"/>
            <a:ext cx="74112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космических экспериментов с растениями
</a:t>
            </a:r>
            <a:endParaRPr lang="en-US" sz="2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2750" y="1488521"/>
            <a:ext cx="3529800" cy="28024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950" y="664950"/>
            <a:ext cx="7411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 воды растениями на МКС: экономия и рециркуляция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1312875" y="1944750"/>
            <a:ext cx="33411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Влага, испаряющаяся листьями, конденсируется и возвращается в систему жизнеобеспечения, минимизируя потери воды.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312875" y="3259150"/>
            <a:ext cx="33411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Комплексы Veggie и «Лада» оптимизируют водный баланс, обеспечивая устойчивое выращивание растений и ресурсосбережение.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0820" y="2477750"/>
            <a:ext cx="3195460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приведены пять основных культур с оценками по росту, питательной ценности, кислородогенерации, уходу и предпочтениям космонавтов.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Салат и томаты выделяются простотой ухода и предпочтениями экипажа, пшеница и картофель важны для насыщения и кислорода.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NASA, 2023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Культуры для космического земледелия: сравнение по характеристикам
</a:t>
            </a:r>
            <a:endParaRPr lang="en-US" sz="254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условиях микрогравитации корни растений теряют чёткое направление роста, что затрудняет правильное усвоение воды и питательных веществ для нормального развития.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Нарушается распределение жидкости в почве и внутри растения, из-за чего питание становится неравномерным, замедляя процессы фотосинтеза и обмена веществ.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сложности, растения демонстрируют адаптивные механизмы, позволяющие им развиваться в космосе, хотя рост и формирование структур происходит медленнее, чем на Земле.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Эффекты микрогравитации на рост растений
</a:t>
            </a:r>
            <a:endParaRPr lang="en-US" sz="288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850" y="2820100"/>
            <a:ext cx="4288200" cy="188865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5150" y="1365950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Гидропонные установки и освещение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748162" y="1846000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космических оранжереях растения выращивают без почвы, используя питательные растворы. Светодиодное освещение с разными длинами волн обеспечивает оптимальный фотосинтез в условиях отсутствия естественного света.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10538" y="3202163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атмосферы и влажности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923550" y="3682212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постоянно контролируют влажность воздуха и воды, поддерживая стабильный микроклимат. Это способствует равномерному росту и снижению риска заболеваний растений в замкнутом пространстве.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оранжереи: устройство и принципы работы
</a:t>
            </a:r>
            <a:endParaRPr lang="en-US" sz="295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жизнеобеспечения с использованием растений
</a:t>
            </a:r>
            <a:endParaRPr lang="en-US" sz="2166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поддержания атмосферы и питания экипажа на основе взаимосвязи человека и растений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93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растения обеспечивают космонавтов витаминами C и K, важными для укрепления иммунитета и свертываемости крови во время длительных миссий.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9617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Клетчатка, содержащаяся в овощах, помогает нормализовать пищеварение и поддерживать здоровье кишечника в условиях ограниченного движения и изменённой гравитации.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0741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Минералы, такие как калий и железо, способствуют поддержанию баланса жидкости и образованию гемоглобина, предотвращая анемию и усталость у членов экипажа.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1865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Свежая зелень оказывает положительное влияние на психологическое состояние, снижая стресс и поддерживая эмоциональное равновесие в замкнутой среде космического полёта.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352900" cy="8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Питательная и психологическая ценность космических растений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с картофелем показывают возможность адаптации к марсианскому грунту
</a:t>
            </a:r>
            <a:pPr algn="l" indent="0" marL="0">
              <a:lnSpc>
                <a:spcPct val="100000"/>
              </a:lnSpc>
              <a:buNone/>
            </a:pPr>
            <a:r>
              <a:rPr lang="en-US" sz="71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на симуляторах реголита демонстрируют успешный рост картофеля при обеспечении искусственного освещения и правильном выборе состава почвенной смеси. Такие условия необходимы для будущих марсианских ферм.
</a:t>
            </a:r>
            <a:endParaRPr lang="en-US" sz="834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Томаты и фасоль: перспективные культуры для поддержания рациона космонавтов
</a:t>
            </a:r>
            <a:pPr algn="l" indent="0" marL="0">
              <a:lnSpc>
                <a:spcPct val="100000"/>
              </a:lnSpc>
              <a:buNone/>
            </a:pPr>
            <a:r>
              <a:rPr lang="en-US" sz="758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8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Томаты и фасоль проявляют устойчивость к стрессу реголитной среды и требуют минимальной защиты от радиации. Их выращивание может стать основой разнообразного сбалансированного питания на Марсе.
</a:t>
            </a:r>
            <a:endParaRPr lang="en-US" sz="885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растений от космической радиации — ключевой фактор успеха
</a:t>
            </a:r>
            <a:pPr algn="l" indent="0" marL="0">
              <a:lnSpc>
                <a:spcPct val="100000"/>
              </a:lnSpc>
              <a:buNone/>
            </a:pPr>
            <a:r>
              <a:rPr lang="en-US" sz="823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3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сохранения жизнеспособности посадок используются экраны и биологические барьеры, уменьшающие вредное воздействие радиации и обеспечивающие здоровый рост растений в марсианских условиях.
</a:t>
            </a:r>
            <a:endParaRPr lang="en-US" sz="960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7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Выращивание растений на реголите: новая стратегия для Марса
</a:t>
            </a:r>
            <a:endParaRPr lang="en-US" sz="287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6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вызовы и ограничения выращивания в космосе
</a:t>
            </a:r>
            <a:endParaRPr lang="en-US" sz="2065" dirty="0"/>
          </a:p>
        </p:txBody>
      </p:sp>
      <p:sp>
        <p:nvSpPr>
          <p:cNvPr id="7" name="Text 2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Ограниченное пространство на космических станциях требует оптимизации расположения растений и рационального использования ресурсов для максимального урожая.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естественных опылителей и специфические условия микрогравитации осложняют опыление и размножение культур, снижая эффективность сбора урожая.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вероятность развития патогенных микроорганизмов и плесени требует строгого контроля параметров среды и применения автоматических систем защиты растений.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50" y="1486575"/>
            <a:ext cx="368100" cy="32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250" y="3175125"/>
            <a:ext cx="368100" cy="368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2075" y="3175125"/>
            <a:ext cx="368100" cy="368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поддержка: роль растений для экипажа
</a:t>
            </a:r>
            <a:endParaRPr lang="en-US" sz="2013" dirty="0"/>
          </a:p>
        </p:txBody>
      </p:sp>
      <p:sp>
        <p:nvSpPr>
          <p:cNvPr id="11" name="Text 2"/>
          <p:cNvSpPr txBox="1"/>
          <p:nvPr/>
        </p:nvSpPr>
        <p:spPr>
          <a:xfrm>
            <a:off x="436500" y="2131217"/>
            <a:ext cx="5668200" cy="69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стресса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ростом и уходом за растениями помогает космонавтам расслабиться и уменьшить психологическое напряжение во время длительных экспедиций.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36500" y="3888921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Землёй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растения напоминают экипажу о природе и привычной среде обитания, укрепляя чувство дома и улучшая эмоциональное состояние.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18925" y="3888921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настроения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Зоны с растениями создают благоприятную атмосферу, способствующую позитивному мышлению и сохранению морального духа в изолированных условиях космоса.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9295" y="1687975"/>
            <a:ext cx="2015709" cy="202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576733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космических миссий отбираются низкорослые и быстрорастущие сорта с повышенной устойчивостью к стрессам и дефициту ресурсов, что обеспечивает стабильный урожай в замкнутой среде.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904000" y="3213117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редактирования генома, такие как CRISPR, позволяют улучшать выносливость и питательную ценность растений, создавая оптимальные культуры для межпланетных полётов.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и отбор растений для космоса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650" y="1202425"/>
            <a:ext cx="3805200" cy="190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4934" y="1202425"/>
            <a:ext cx="3805200" cy="1902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563300" y="3498850"/>
            <a:ext cx="38052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создают замкнутые биосистемы, где растения обеспечивают воздух, питание и переработку отходов. Такие платформы станут основой для жизни экипажей на Луне и Марсе.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63300" y="3155903"/>
            <a:ext cx="38052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автономных экосистем для длительных космических миссий
</a:t>
            </a:r>
            <a:endParaRPr lang="en-US" sz="1174" dirty="0"/>
          </a:p>
        </p:txBody>
      </p:sp>
      <p:sp>
        <p:nvSpPr>
          <p:cNvPr id="11" name="Text 3"/>
          <p:cNvSpPr txBox="1"/>
          <p:nvPr/>
        </p:nvSpPr>
        <p:spPr>
          <a:xfrm>
            <a:off x="4775500" y="3498850"/>
            <a:ext cx="38052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Планируются комплексные лаборатории, где культуры помогут стабилизировать атмосферу и обеспечат рацион, минимизируя зависимость от земных поставок и обеспечивая устойчивое освоение космоса.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75500" y="3155903"/>
            <a:ext cx="38052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растений для поддержания жизни на других планетах
</a:t>
            </a:r>
            <a:endParaRPr lang="en-US" sz="1174" dirty="0"/>
          </a:p>
        </p:txBody>
      </p:sp>
      <p:sp>
        <p:nvSpPr>
          <p:cNvPr id="13" name="Text 5"/>
          <p:cNvSpPr txBox="1"/>
          <p:nvPr/>
        </p:nvSpPr>
        <p:spPr>
          <a:xfrm>
            <a:off x="436500" y="276250"/>
            <a:ext cx="7225500" cy="7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биорегенеративных систем с растениями в космосе
</a:t>
            </a:r>
            <a:endParaRPr lang="en-US" sz="288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растений для освоения космоса: фундамент будущего
</a:t>
            </a:r>
            <a:endParaRPr lang="en-US" sz="2892" dirty="0"/>
          </a:p>
        </p:txBody>
      </p:sp>
      <p:sp>
        <p:nvSpPr>
          <p:cNvPr id="6" name="Text 1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3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растения — незаменимые союзники человека в космосе, поддерживающие жизнедеятельность, здоровье и эмоциональный комфорт экипажа. Их роль критична для успешных межпланетных экспедиций.
</a:t>
            </a:r>
            <a:endParaRPr lang="en-US" sz="143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2026-05-08T13:51:34Z</dcterms:created>
  <dcterms:modified xsi:type="dcterms:W3CDTF">2026-05-08T13:51:34Z</dcterms:modified>
</cp:coreProperties>
</file>