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числительные: основные формы, правила и употребление
</a:t>
            </a:r>
            <a:endParaRPr lang="en-US" sz="1919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путеводитель по английским числам в речи и письме.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английские числа старшекласснику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 не только на уроках: они встречаются в расписаниях, датах, тестах, графиках, новостях и интерфейсах. Для старшеклассника это ещё и основа точного чтения статистики, времени и экзаменационных заданий.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базовый ряд помогает уверенно строить все последующие числа без путаницы.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темы английских числительных
</a:t>
            </a:r>
            <a:endParaRPr lang="en-US" sz="699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нужно освоить в первую очередь, потому что именно они образуют основу большинства числовых конструкций.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-ty помогает распознавать десятки, а отдельные орфографические формы требуют запоминания.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Десятки от 20 до 100: регулярные модели и исключения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модель преобладает, но три написания — forty, fifty, eighty — выбиваются из общего правила.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орфографии английских десятков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Составные числа: порядок слов и дефис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десяток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числах от 21 до 99 сначала произносится десяток, затем единицы: twenty-one, thirty-four, sixty-eight. Для русскоязычных учащихся этот порядок часто оказывается непривычным.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письменной форме части составного числа обычно соединяются дефисом. Это касается не только учебных примеров, но и большинства стандартных текстов, где требуется точная орфография.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сначала распознавать десяток, а затем быстро добавлять единицы. Такой алгоритм снижает ошибки при чтении вслух и помогает правильно воспринимать числа на слух.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23, 47, 89 и 96 удобно использовать для тренировки: они показывают, как одна и та же модель работает в разных десятках без изменения общего правила.
</a:t>
            </a:r>
            <a:endParaRPr lang="en-US" sz="8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от формы количества переходят к форме порядка в последовательности.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Количественные и порядковые числительные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порядковых числительных работает окончание -th, но первые три и twelve имеют особые формы.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систематизация основных пар числительных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сотен, тысяч и больших чисел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и тысячи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и тысячи строятся по прозрачной модели: one hundred, three hundred, one thousand. Если число сложнее, каждая группа разрядов читается отдельно и последовательно.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Британское and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британской норме между сотнями и последующим числом часто появляется and: one hundred and six, two thousand and forty. В американской речи это слово обычно опускается.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разряды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больших чисел используются million и billion. В современной международной и американской норме billion обозначает 10^9, поэтому значение термина важно уточнять по контексту.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 группам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числа не читают по одной цифре без необходимости: их разбивают на смысловые блоки. Такой способ облегчает понимание больших величин в новостях, таблицах и статистике.
</a:t>
            </a:r>
            <a:endParaRPr lang="en-US" sz="93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чтения большого числа по разрядам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чтения многозначных чисел в английском языке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Проценты, дроби и десятичные числа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88350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читаются через per cent: 45% — forty-five per cent, 100% — one hundred per cent. Эта модель особенно часто встречается в новостях, статистике и заданиях по математике.
</a:t>
            </a:r>
            <a:endParaRPr lang="en-US" sz="1181" dirty="0"/>
          </a:p>
        </p:txBody>
      </p:sp>
      <p:sp>
        <p:nvSpPr>
          <p:cNvPr id="10" name="Text 3"/>
          <p:cNvSpPr txBox="1"/>
          <p:nvPr/>
        </p:nvSpPr>
        <p:spPr>
          <a:xfrm>
            <a:off x="5218602" y="17343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Десятичные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Десятичная точка читается как point: 3.14 — three point one four. В британском варианте для нуля в подобных контекстах возможна форма nought.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21860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длинных дробях числитель читается как количественное числительное, а знаменатель обычно оформляется как порядковое во множественном числе: two fifths, three eighths.
</a:t>
            </a:r>
            <a:endParaRPr lang="en-US" sz="1181" dirty="0"/>
          </a:p>
        </p:txBody>
      </p:sp>
      <p:sp>
        <p:nvSpPr>
          <p:cNvPr id="12" name="Text 5"/>
          <p:cNvSpPr txBox="1"/>
          <p:nvPr/>
        </p:nvSpPr>
        <p:spPr>
          <a:xfrm>
            <a:off x="988352" y="3396525"/>
            <a:ext cx="3177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формы вроде a half, a quarter и three quarters нужно запоминать как готовые выражения. Они широко используются в повседневной речи, измерениях и кулинарных рецептах.
</a:t>
            </a:r>
            <a:endParaRPr lang="en-US" sz="118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числительные встречаются в учебных текстах, новостях и цифровых интерфейсах особенно часто.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частотные числительные в реальной речи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универсальнее числительное, тем выше его практическая значимость; именно простые формы составляют ядро темы.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частотной востребованности по теме английских числительных
</a:t>
            </a:r>
            <a:endParaRPr lang="en-US" sz="6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числа звучат в расписании, датах и календаре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 минутам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расписании время часто читается сразу двумя способами: 7:15 можно сказать как seven fifteen или a quarter past seven. Такая двойная форма помогает быстро понимать объявление, запись в дневнике и устное сообщение на уроке.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в привычном 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 записи в английском языке обычно опираются на порядковые числительные: the 5th of May, May 5th, the twenty-first of September. Именно поэтому дата в объявлении выглядит не как набор цифр, а как полноценная речевая формула.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как часть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календарной странице числа связывают уроки, экзамены, праздники и личные планы. Когда ученик видит дату контрольной, день рождения или срок сдачи проекта, числительные становятся не абстрактным правилом, а способом точно ориентироваться во времени.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различия касаются прежде всего оформления и произношения, а не самого значения числа.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 американская запись чисел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нормы читают числа логично, но по-разному оформляют связки и нулевые формы; это важно для точного понимания речи и записи.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школьная таблица по нормам British English и American English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числительное влияет на существительное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без артикля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количественного числительного существительное обычно ставится во множественном числе и без артикля: two books, five students, twenty-five pages. Число здесь задаёт форму следующего слова.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и 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выражениях с расстоянием, объёмом и временем используются устойчивые модели: two hundred metres, three litres, ten minutes, four years. Такие сочетания воспринимаются как единый смысловой блок.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Приблизительность и 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a hundred, a thousand и a million нередко обозначают не точное значение, а приблизительный масштаб. Они также встречаются как привычные единицы счёта в речи и текстах.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как определитель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числительное часто ведёт себя как определитель: оно не просто сообщает количество, но и управляет грамматической формой существительного, на которое указывает.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при узнавании цифры, а при её оформлении в слове, особенно в составных числах и датах.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учащихся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проблемы связаны с правилом соединения компонентов; значит, полезнее отрабатывать модели чтения, чем заучивать отдельные примеры.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типичным ошибкам учащихся в школьной практике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197" y="1935525"/>
            <a:ext cx="20115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математике, науке и школьных предметах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числительные читаются вместе с операциями и переменными: 2x + 3 = 11. Ученик должен уверенно называть числа, чтобы безошибочно проговаривать решение и объяснять ход вычислений.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науке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физике, химии и биологии числа сопровождают единицы измерения: 5 km, 20°C, 3 ml. Здесь особенно важна точность, потому что от неё зависит корректность результата и его интерпретация.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 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географии и в статистических материалах числительные помогают читать шкалы, сравнивать величины и понимать диаграммы. Без них невозможно уверенно интерпретировать данные о населении, климате или расстояниях.
</a:t>
            </a:r>
            <a:endParaRPr lang="en-US" sz="854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 школьные 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и заданиях по естественным наукам числа используются в степенях, кодах, индексах и результатах эксперимента. Они делают ответ конкретным и позволяют передавать информацию без двусмысленности.
</a:t>
            </a:r>
            <a:endParaRPr lang="en-US" sz="8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числительного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от чего зависит выбор формы: от функции числа в сообщении, а не только от его величины.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вокруг нас: от телефона до городского маршрута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Телефонный номер по цифрам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телефонных номерах числа часто произносятся по отдельным цифрам, чтобы избежать путаницы и сохранить точность. Такая форма особенно удобна в диктовке, при звонке в справочную службу и в коротких цифровых кодах, где важна каждая позиция.
</a:t>
            </a:r>
            <a:endParaRPr lang="en-US" sz="785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Цена, номер, счёт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ценах и спортивных результатах числа обычно читаются группами: £12.50, room 12, bus 7, 3–1 score. Это помогает быстро понять смысл сообщения, будь то покупка, объявление на станции или итог матча на экране.
</a:t>
            </a:r>
            <a:endParaRPr lang="en-US" sz="79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навигация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указателях, табло и в приложениях числа направляют движение: этажи, платформы, аудитории и маршруты. В такой среде числительные работают как ориентиры, связывая язык с реальным пространством и цифровым интерфейсом.
</a:t>
            </a:r>
            <a:endParaRPr lang="en-US" sz="78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знак может читаться по-разному в зависимости от того, что именно он обозначает в сообщении.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основным типам числовых форм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формы определяется коммуникативной задачей: считать, обозначать порядок, читать значение дроби или передавать дату и время.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основным видам числительных в английском языке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уверенно владеть английскими числительными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встречаются в новостях, расписаниях, объявлениях и учебных текстах. Быстрое распознавание числовых моделей помогает понимать сообщение целиком, не теряя важные детали.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 заданиях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контрольных, ВПР и экзаменах ошибка в числе меняет смысл ответа. Поэтому важно не только узнавать форму, но и правильно записывать, читать и употреблять её в контексте.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статистикой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Графики, таблицы и диаграммы требуют уверенного чтения процентов, дат, масштабов и больших чисел. Именно здесь числительные становятся инструментом анализа, а не просто языковым правилом.
</a:t>
            </a:r>
            <a:endParaRPr lang="en-US" sz="93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числительные нужны для дат, времени, адресов, цен и результатов. Чем быстрее ученик ориентируется в таких формулах, тем свободнее он чувствует себя в реальном общении.
</a:t>
            </a:r>
            <a:endParaRPr lang="en-US" sz="9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 английских числах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числительные строятся по ясным моделям, но требуют внимания к исключениям, порядку слов и контексту. Чем лучше понятна функция числа, тем точнее чтение, письмо и устная речь.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2026-05-31T17:45:15Z</dcterms:created>
  <dcterms:modified xsi:type="dcterms:W3CDTF">2026-05-31T17:45:15Z</dcterms:modified>
</cp:coreProperties>
</file>