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Я. Аким. «Весна, весною, о весне»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первых признаках весны: свете, тепле, надежде и внимании к природе.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Аким и детская поэзия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Аким — советский поэт, писавший для детей. Его стихи узнаваемы: простые слова, точные наблюдения и ясные образы. Он умеет говорить о природе так, чтобы школьнику хотелось присмотреться к миру вокруг.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образ весны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таяния к живой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стихотворении начинается с таяния снега и капели. Земля становится влажной, появляется звонкая вода, а вместе с ней — движение. Даже маленькие детали звучат как начало нового сезона.
</a:t>
            </a:r>
            <a:endParaRPr lang="en-US" sz="1119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дыхание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меняется воздух: он теплеет, становится светлее. В тексте появляется первая зелень, и это помогает увидеть, что жизнь просыпается не сразу, а шаг за шагом.
</a:t>
            </a:r>
            <a:endParaRPr lang="en-US" sz="116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пробуждения природы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неподвижность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мир кажется тихим и статичным: мало движения, все будто замирает до тепла.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заметнее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Приходит первое потепление: тает снег, вокруг светлее, и появляются участки воды.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и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 становится слышнее, начинают течь ручьи. Вода собирается, бежит и меняет поверхность земли.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Оживление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 пробуждаются деревья и кусты: на месте зимней тишины появляются первые признаки зелени и роста.
</a:t>
            </a:r>
            <a:endParaRPr lang="en-US" sz="11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9766" y="1596471"/>
            <a:ext cx="505800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настроение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спокойная радость: будто весна только-только приходит, и хочется не пропустить ни одного нового признака.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изменения отражаются и в настроении человека. Мир воспринимается как добрый: обновление становится почти личным чувством.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 переменам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мелочь — капля, свет на снегу, влажная земля — вызывает внимание. Удивление помогает герою замечать то, что раньше не было заметно.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восхищение природой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показана живой и красивой без громких слов. Учащийся ощущает уважение к простым изменениям вокруг, а не только их внешний эффект.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создающие образ весны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«подсказки» помогают представить весну сразу целиком: она видна, слышна и ощущается в воздухе.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связаны с природными признаками, звуками и эмоциями, образ сезона становится цельным и легко запоминается.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Я. Акима «Весна, весною, о весне».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повторяются слова одной темы, благодаря чему строки воспринимаются как единая песенка о весне и обновлении.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тексту стихотворения Я. Акима «Весна, весною, о весне».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родственные слова помогают стихотворению звучать напевно и удерживают главную тему в памяти.
</a:t>
            </a:r>
            <a:endParaRPr lang="en-US" sz="219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 весной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 переход от зимних признаков к весенним: как появляются капель, вода, свет, движение воздуха и первые ростки.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узнается по множеству маленьких, но точных изменений: они возникают последовательно и усиливают ощущение обновления.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в тексте стихотворения Я. Акима.
</a:t>
            </a:r>
            <a:endParaRPr lang="en-US" sz="90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звуки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стихотворении связаны с капелью и шумом талой воды: кажется, что рядом с героем постоянно что-то «просыпается». Дополняют картину голоса птиц, и мир начинает звучать иначе, чем зимой.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передано мягко, без резких ударов: строки текут, как вода. Такое впечатление помогает почувствовать движение весны — не только глазами, но и «слухом», через ритм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весны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в стихотворении: от зимней неподвижности к радости и обновлению.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 «весна» и однокоренных форм делает тему главной. Благодаря этому читатель снова и снова возвращается к одному настроению: пробуждению, теплу и радости обновления.
</a:t>
            </a:r>
            <a:endParaRPr lang="en-US" sz="113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точные определения помогают представить картину без сложных объяснений: капель «звенит», вода «течёт», природа становится «живой». Такие детали делают описание ярким и конкретным.
</a:t>
            </a:r>
            <a:endParaRPr lang="en-US" sz="1127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олицетворение создают ощущение движения: меняются снег, земля, вода, птицы, воздух. Природа будто откликается на приход весны, и читатель это чувствует сердцем.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понятная школьнику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простыми и близкими словами: весна, солнце, капель, ручьи, птицы, зелень. Ребёнку легко узнавать эти признаки вокруг себя и связывать их с переменой сезона.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тяжёлых «книжных» выражений. Фразы построены так, чтобы читатель сразу понял, о чём идёт речь: тает снег, появляется вода, становится теплее и светлее.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работают не отдельно, а в цепочке наблюдений. Каждое слово добавляет новый штрих к картине: звук капели, вид влажной земли, появление первых ростков.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сочетается с точностью. Благодаря этому стихотворение можно не только прочитать, но и пересказать своими словами, сохраняя главные образы весны.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стихотворения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усиливаются по мере смены картин: от холодной тишины к звонкой воде и свету. Обновление чувствуется как мягкий переход, без резких ударов и тревоги.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радостный тон: он поддержан не только смыслом, но и «текучим» звучанием образов. Удивление и ожидание работают как ступени к главному чувству — обновлению.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по тексту стихотворения (распределение встречаемости эмоциональных тонов)
</a:t>
            </a:r>
            <a:endParaRPr lang="en-US" sz="7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показана не как абстрактное слово, а как то, что замечает человек в повседневном взгляде. Герой воспринимает свет, движение воды и голоса птиц как прямые признаки перемен вокруг.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природы сразу отражаются на внутреннем состоянии: настроение становится светлее и спокойнее. Так природа и человек в тексте соединяются одним общим чувством — радостью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79988" y="2016269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впечатление о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задаёт настроение: весна приходит как ожидание движения и тепла. Читатель настраивается на наблюдение за природой и чувствует приближение обновления.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2347817" y="190901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потепления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появляются заметные изменения: тает снег, становится светлее, воздух ощущается теплее. Эти детали подводят к главному: весна начинается постепенно, шаг за шагом.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4515650" y="20291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Капель, ручьи и звуки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внимание переключается на воду: капель и ручьи звучат и текут, земля становится влажной. Становится ясно, что природа оживает не «сразу», а через множество мелких сигналов.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6683475" y="23118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свет и радостное итоговое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усиливается ощущение полноты весны: появляется свет, заметны птицы, накапливается радость. Читатель приходит к выводу: обычные приметы ведут к чувству надежды.
</a:t>
            </a:r>
            <a:endParaRPr lang="en-US" sz="88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88088"/>
            <a:ext cx="3408600" cy="1258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весны в тексте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перечисленные детали работают как наблюдаемые «сигналы» весны и помогают почувствовать её не отвлечённо, а рядом с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подтверждается: весна узнаётся по точным, конкретным деталям. Смысл усиливается тем, что каждый признак связан с эмоциональным откликом.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стихотворения (качественное соответствие признакам)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5075" y="2698725"/>
            <a:ext cx="618600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тема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ключевых слов делает чтение «возвращающим» и помогает удержать главное. После нескольких строк образ весны становится цельным: пробуждение, свет и надежда связываются в единое чувство.
</a:t>
            </a:r>
            <a:endParaRPr lang="en-US" sz="1116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напевность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мягкое звучание создают ощущение спокойного течения. Текст легко произнести вслух, и потому он быстрее закрепляется в памяти школьника.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 из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простых деталей, знакомых каждому: капли, ручьи, тепло, свет. Такой материал сразу связывается с личным опытом и каждый год «узнаётся» снова.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у порога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услышал звон, ещё не успев выйти на улицу. Капли стучали по краю крыши, и казалось, что весна говорит тихо, но радостно. Когда я подошёл ближе, в лужицах заиграл свет, и земля стала темнее, влажнее.
</a:t>
            </a:r>
            <a:endParaRPr lang="en-US" sz="927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я заметил, что во дворе стало светлее, а воздух — мягче. На дорожке появилась зелень, маленькая и смелая, как будто она решила не ждать. А потом я увидел птиц — они летали ниже обычного и будто торопили весну.
</a:t>
            </a:r>
            <a:endParaRPr lang="en-US" sz="89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глазами ребенка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раскрывает стихотворение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поддерживают друг друга: природные сигналы усиливают внутреннее чувство, а оно, в свою очередь, помогает заметить красоту простых перемен.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смысловые опоры «изменения» и «обновление». Личное настроение выступает связующим звеном, благодаря которому весна ощущается как общее событие.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интерпретация текста (распределение смысловых акцентов по трём зонам)
</a:t>
            </a:r>
            <a:endParaRPr lang="en-US" sz="7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у Я. Акима — время пробуждения природы и радостного внутреннего обновления человека. Поэт показывает её через ясные слова, повтор и ритм: в обычных признаках скрыта настоящая поэзия.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2026-05-13T01:29:22Z</dcterms:created>
  <dcterms:modified xsi:type="dcterms:W3CDTF">2026-05-13T01:29:22Z</dcterms:modified>
</cp:coreProperties>
</file>