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1726325"/>
            <a:ext cx="83178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Who, What, When, Where, How и слова с ever: вопросительные слова и их роли в английском языке
</a:t>
            </a:r>
            <a:endParaRPr lang="en-US" sz="2643" dirty="0"/>
          </a:p>
        </p:txBody>
      </p:sp>
      <p:sp>
        <p:nvSpPr>
          <p:cNvPr id="5" name="Text 1"/>
          <p:cNvSpPr txBox="1"/>
          <p:nvPr/>
        </p:nvSpPr>
        <p:spPr>
          <a:xfrm>
            <a:off x="606801" y="2950175"/>
            <a:ext cx="4671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 words и формы с -ever: учимся спрашивать точно и понимать сложные конструкции.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question words и формы с -ever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встречаются в разговорах, текстах и заданиях постоянно. Они помогают спрашивать о людях, вещах, времени, месте и способе действия, а формы с -ever делают речь шире и гибче.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Who: вопрос о человеке или людях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29575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ком спрашиваем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29675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используют, когда нужно узнать человека, участника события или того, о ком идёт речь. В ответе обычно называют имя, должность, роль, профессию или группу людей.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2903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whoever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443003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whoever слово получает значение «кто бы ни». Оно не указывает на конкретного человека, а обозначает любого, кто подходит по условию: Whoever wins will get a prize.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636241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вопросы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36341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вопроса проста: Who is this? , Who are they? , Who called you? Такие вопросы помогают быстро уточнить, кто именно совершил действие или находится в центре разговора.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What: вопрос о предмете, факте или действии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27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спрашиваем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27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используют, когда нужен предмет, информация, событие или содержание сообщения. Это слово помогает уточнить, что именно имеется в виду, когда ответ может быть очень коротким или конкретным.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2405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whatever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405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Whatever может значить «что бы ни» или «всё, что». В таких предложениях важна не одна вещь, а любое возможное продолжение ситуации: Whatever happens, stay calm.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316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4316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модели: What is it? , What did you buy? , What happened? Они подходят для вопросов о вещи, поступке, факте или о том, что произошло в определённый момент.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When: вопрос о времени и моменте действия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29575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времени события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29675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задаёт вопрос о дате, часе, периоде или последовательности событий. С его помощью удобно связывать действие с хронологией и понимать, когда именно что-то произошло или произойдёт.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2903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whenever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443003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Whenever означает «когда бы ни» или «всякий раз, когда». Эта форма не ограничивает время одним моментом, а показывает повторяемость или свободу выбора: Whenever I have free time, I read.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636241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вопросов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36341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модели: When is the test? , When did she arrive? , When do lessons start? Они показывают, что ответ должен содержать время, день, срок или другой временной ориентир.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Where: вопрос о месте и направлении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27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локации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27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используют, когда спрашивают о месте, расположении или направлении движения. Это слово особенно важно в вопросах о пути, маршруте, адресе и том, где находится нужный объект.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2405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wherever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405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Wherever означает «где бы ни» или «куда бы ни». Оно показывает отсутствие ограничения на место и часто подчёркивает, что действие возможно в любом подходящем пункте.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316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модели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4316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часто встречаются вопросы: Where do you live? , Where is the library? , Where are they going? Они помогают быстро уточнить, где кто-то находится или куда направляется.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How: вопрос о способе, состоянии и степени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29575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29675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может спрашивать о способе действия, самочувствии, качестве, размере и степени. Поэтому это слово считается самым универсальным среди question words и встречается очень часто.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2903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however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443003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However может означать «как бы ни», а в другом контексте — «однако». В уступительных предложениях оно подчёркивает, что результат не меняется: However hard it is, I keep trying.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636241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36341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вроде How do you solve it? , How are you? , How long is the river? , How often do you exercise? показывают, что how помогает уточнять не только действие, но и его параметры.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168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631" y="1226125"/>
            <a:ext cx="354375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00017" y="2971106"/>
            <a:ext cx="30375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8315" y="1226125"/>
            <a:ext cx="35437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-ever: что они добавляют к смыслу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Whenever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время не закреплено за одним моментом. Значение связано с повторяемостью, удобством или отсутствием точного срока.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Whoever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о любом человеке, который подходит по смыслу. Такая форма не указывает на одно имя, а делает высказывание открытым и обобщённым.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Wherever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Указывает на любое место или любое направление. В таких предложениях важна не конкретная точка, а возможность действия в разных условиях.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Whatever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любую вещь, любой выбор или любое продолжение ситуации. Эта форма часто подчёркивает свободу решения или отсутствие жёсткого ограничения.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However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случаях означает «как бы ни», а в других — «однако». Поэтому значение этой формы всегда нужно проверять по контексту предложения.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7553" y="1145300"/>
            <a:ext cx="464898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 разницу между обычными вопросительными словами и формами с -ever.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 words и их основные значения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question words задают точный вопрос, а формы с -ever расширяют смысл до неопределённости и общего правила.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question word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смысл вопроса определяет выбор слова и добавление -ever.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встречается особенно часто, потому что входит в несколько базовых моделей вопроса и описания. Формы с -ever важны для чтения, хотя используются реже.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и практическая важность пяти вопросительных слов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самые универсальные формы — how, what и when; слова с -ever менее частотны, но необходимы для понимания более сложных текстов.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школьной грамматике английского языка
</a:t>
            </a:r>
            <a:endParaRPr lang="en-US" sz="9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700" y="1041767"/>
            <a:ext cx="8380800" cy="19478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2186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 words в реальных диалогах и школьных заданиях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430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и класс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430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question words помогают быстро уточнять информацию: кто отсутствует, какая страница нужна, когда начинается фильм. Такие вопросы требуют короткого и точного ответа без лишних деталей.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08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речь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08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разговорах у доски или за партой эти слова делают общение ясным и экономным. Особенно часто они звучат там, где важно быстро получить нужную информацию.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519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Анкеты и тесты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519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анкетах и контрольных заданиях вопросительные слова задают структуру ответа. Они подсказывают, нужно ли назвать человека, место, время, способ действия или конкретный факт.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Whoever, whatever, whenever, wherever: значение в предложении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Whoever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Whoever обозначает любого человека, который подходит по условию. Эта форма не указывает на конкретное лицо, а подчёркивает открытый выбор или отсутствие ограничения по участникам.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41600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Whenever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41600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Whenever указывает на любое время или повторяющееся действие. Такая форма особенно удобна, когда событие не привязано к одному моменту и может происходить в разное время.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432963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Whatever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32963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Whatever связано с любой вещью, действием или вариантом. Оно помогает показать свободу выбора: можно выбрать любой подходящий предмет, решение или ответ, не ограничиваясь одним вариантом.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Wherever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Wherever означает любое место или направление, без жёсткой привязки к точке на карте. Форма часто подчёркивает движение, выбор маршрута или отсутствие пространственных границ.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 -ever делают мысль более гибкой и обобщённой. Они полезны, когда нужно выразить условие, повторяемость или свободу выбора, а не один конкретный случай.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и уступка: however в значении «как бы ни»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Уступительная модель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конструкции however + прилагательное или наречие слово показывает, что трудность не меняет результата. Смысл близок к «как бы ни было сложно», «как бы ни старался».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however стоит перед прилагательным, вероятнее значение «как бы ни». Если оно вводит новое предложение и выражает противопоставление, это уже союз или вводное слово.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в тексте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 другой роли however соединяет части высказывания и значит «однако» или «тем не менее». Поэтому важно смотреть на место слова в предложении и соседние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смысл при добавлении -ever к знакомым question words.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обычных вопросительных слов и форм с -ever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вопросительные слова задают точный вопрос, а формы с -ever расширяют значение до любого подходящего случая или условия.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выбора формы с -ever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определить, когда нужно обычное question word, а когда форма с -ever.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 формой слова, а с тем, что ученик не определяет, о человеке, времени, месте или способе идёт речь.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использовании question words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сложность вызывают формы с -ever и however: их значение зависит от контекста, поэтому важно сначала понять роль слова в предложении.
</a:t>
            </a:r>
            <a:endParaRPr lang="en-US" sz="1199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схема типичных ошибок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709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859100" y="121242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текста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59025" y="148922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question words помогают быстро находить нужный фрагмент: имя, место, время, причину или способ действия. Это облегчает поиск информации в заданиях и небольших текстах.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59100" y="357777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ответы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859025" y="385457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такие слова нужны в вопросах, анкетах, интервью и пересказах. Они помогают строить ясные формулировки и отвечать точно, без лишних слов.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59100" y="23951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859025" y="2671903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аудировании вопросительное слово подсказывает, какой ответ следует ожидать. Услышав who, when или where, ученик сразу настраивается на человека, время или место.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 words в чтении, аудировании и письме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точного употребления question words и форм с -ever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смысл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о чём идёт речь в предложении. Если речь о человеке, времени, месте, предмете или способе действия, выбор слова становится гораздо точнее.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Добавляй -ever при обобщении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сказать «кто бы ни», «что бы ни» или «где бы ни», к основе добавляется -ever. Такая форма расширяет значение и делает высказывание более универсальным.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Учитывай контекст however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However требует особого внимания, потому что в одном случае оно значит «как бы ни», а в другом — «однако». Правильный перевод определяется местом слова в предложении.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базовую форму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Who, what, when, where и how используются для конкретного вопроса. Они помогают получить один определённый ответ, связанный с нужной информацией, а не с общим правилом.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вопросы — точные ответы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Who, what, when, where, how и формы с -ever помогают не только задавать вопросы, но и понимать смысл текста, диалога и задания. Чем точнее выбор слова, тем яснее английская речь.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2026-05-31T08:11:55Z</dcterms:created>
  <dcterms:modified xsi:type="dcterms:W3CDTF">2026-05-31T08:11:55Z</dcterms:modified>
</cp:coreProperties>
</file>