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20550" y="346250"/>
            <a:ext cx="8144700" cy="44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Айога: нанайская сказка о красоте, доброте и помощи
</a:t>
            </a:r>
            <a:pPr algn="l"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 красоте, которая без доброты ничего не стоит.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89712" y="435400"/>
            <a:ext cx="4060976" cy="4327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900" y="1739100"/>
            <a:ext cx="4118100" cy="30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Нанайцы живут на Дальнем Востоке России, у реки Амур. Их сказки рассказывают о семье, труде, природе и уважении к близким. Поэтому история об Айоге звучит поучительно и очень жизненно.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28625"/>
            <a:ext cx="3776700" cy="6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Нанайцы и мир сказки «Айога»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7325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Айога — главная героиня сказки, красивая девочка с длинными косами и яркой внешностью. Она знает, что красива, и очень этим гордится.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838050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Девочка часто думает только о себе и любуется собой. Ей кажется, что её красота важнее обычных дел и помощи по дому.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67325" y="33187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и состоит главный контраст образа: внешне Айога привлекательна, но её поведение показывает эгоизм, лень и равнодушие к близким.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такая Айога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4325" y="160407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Мать много трудится и заботится о доме, даже когда сильно устала. Она не отдыхает, потому что на ней держится вся повседневная работа семьи.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814750" y="160407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просит дочь помочь не из строгости, а по необходимости. Ей важно, чтобы Айога училась быть внимательной и полезной.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544300" y="358002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Мать терпелива и добра. Даже когда дочь ведёт себя неправильно, она не перестаёт любить её и переживает за неё.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814750" y="358002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именно мать вызывает уважение: она сильная, заботливая и умеет трудиться ради семьи без лишних слов.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Мать Айоги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24050" y="1158925"/>
            <a:ext cx="34029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Айога любуется собой
</a:t>
            </a:r>
            <a:pPr algn="l" indent="0" marL="0">
              <a:lnSpc>
                <a:spcPct val="130039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Девочка думает о своей красоте и почти не замечает, что рядом кто-то устал и нуждается в помощи.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910683" y="2354037"/>
            <a:ext cx="34029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Мать просит о помощи
</a:t>
            </a:r>
            <a:pPr algn="r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обращается к дочери спокойно, потому что домашние дела нельзя отложить, а справляться одной ей трудно.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824050" y="3523200"/>
            <a:ext cx="34029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Айога отказывается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Отказ становится началом обиды. В семье появляется напряжение, потому что гордость Айоги оказывается сильнее заботы.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700575" y="528625"/>
            <a:ext cx="37695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начинается ссора в семье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3225" y="3166851"/>
            <a:ext cx="8337300" cy="20110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46975" y="1176425"/>
            <a:ext cx="4063200" cy="17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Отражение вместо дела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Айога словно всё время смотрит на себя, как в зеркало. Этот образ показывает, что она занята только собой. Для сказки это очень наглядный и понятный приём.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4673600" y="1176425"/>
            <a:ext cx="4070700" cy="17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этот образ важен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девочка любуется отражением, она забывает о матери, доме и обязанностях. Так автор показывает, что самолюбование делает человека невнимательным к тем, кто рядом.
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Айога любуется собой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431" y="1444350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0056" y="1466190"/>
            <a:ext cx="218400" cy="1747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3431" y="3153033"/>
            <a:ext cx="218400" cy="1941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883075" y="152799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 важнее всего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Айоге кажется, что её внешность делает её особенной. Из-за этого она начинает считать обычную помощь чем-то недостойным и неинтересным.
</a:t>
            </a:r>
            <a:endParaRPr lang="en-US" sz="1500" dirty="0"/>
          </a:p>
        </p:txBody>
      </p:sp>
      <p:sp>
        <p:nvSpPr>
          <p:cNvPr id="12" name="Text 2"/>
          <p:cNvSpPr txBox="1"/>
          <p:nvPr/>
        </p:nvSpPr>
        <p:spPr>
          <a:xfrm>
            <a:off x="5149700" y="152799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Лень и равнодушие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Девочка не хочет тратить силы на дела, которые нужны семье. Ей проще любоваться собой, чем заметить, что мать устала.
</a:t>
            </a:r>
            <a:endParaRPr lang="en-US" sz="1500" dirty="0"/>
          </a:p>
        </p:txBody>
      </p:sp>
      <p:sp>
        <p:nvSpPr>
          <p:cNvPr id="13" name="Text 3"/>
          <p:cNvSpPr txBox="1"/>
          <p:nvPr/>
        </p:nvSpPr>
        <p:spPr>
          <a:xfrm>
            <a:off x="883075" y="322454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Неумение быть полезной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Айога не понимает, что в семье каждый должен участвовать в общем деле. Отказ помогать делает её поведение особенно обидным для матери.
</a:t>
            </a:r>
            <a:endParaRPr lang="en-US" sz="1500" dirty="0"/>
          </a:p>
        </p:txBody>
      </p:sp>
      <p:sp>
        <p:nvSpPr>
          <p:cNvPr id="14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Айога не хочет помогать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39975" y="1672850"/>
            <a:ext cx="3378600" cy="20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именно такой момент раскрывает характер Айоги и показывает боль матери.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4991500" y="2044250"/>
            <a:ext cx="33786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просьба о помощи сразу показывает, умеет ли человек сочувствовать близким.
</a:t>
            </a:r>
            <a:endParaRPr lang="en-US" sz="42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673600" y="4248200"/>
            <a:ext cx="40632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Нанайская сказка «Айога»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537758"/>
            <a:ext cx="8325600" cy="3143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85025"/>
            <a:ext cx="80319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сказка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1008450"/>
            <a:ext cx="80319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нанайской сказке «Айога».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99875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Красивый внешний вид сам по себе не делает человека хорошим. Если в сердце нет доброты, уважения и желания помочь, внешняя красота быстро теряет ценность.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418950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особенно заметно, что скромность и забота важнее самолюбования. Айога ошибается, потому что ставит себя выше матери и домашних дел.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6238025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Настоящая красота в этой истории — это доброе сердце. Оно проявляется в помощи, внимании к близким и умении не забывать о других.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важнее красоты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931" y="1124933"/>
            <a:ext cx="218400" cy="194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6381" y="1124933"/>
            <a:ext cx="218400" cy="194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5931" y="3111390"/>
            <a:ext cx="218400" cy="1747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96381" y="3111390"/>
            <a:ext cx="218400" cy="17472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544325" y="1453725"/>
            <a:ext cx="3770400" cy="12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Добыча пищи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нанайской семье важно было каждый день заботиться о еде. Мужчины и старшие дети помогали добывать рыбу и приносить её домой, чтобы семья была сыта и могла спокойно жить.
</a:t>
            </a:r>
            <a:endParaRPr lang="en-US" sz="1600" dirty="0"/>
          </a:p>
        </p:txBody>
      </p:sp>
      <p:sp>
        <p:nvSpPr>
          <p:cNvPr id="14" name="Text 2"/>
          <p:cNvSpPr txBox="1"/>
          <p:nvPr/>
        </p:nvSpPr>
        <p:spPr>
          <a:xfrm>
            <a:off x="4814775" y="1453725"/>
            <a:ext cx="3770400" cy="12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заботы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нельзя было оставить без внимания: нужно было поддерживать порядок, готовить, следить за очагом и помогать друг другу. Такой труд считался обычной и необходимой частью жизни.
</a:t>
            </a:r>
            <a:endParaRPr lang="en-US" sz="1600" dirty="0"/>
          </a:p>
        </p:txBody>
      </p:sp>
      <p:sp>
        <p:nvSpPr>
          <p:cNvPr id="15" name="Text 3"/>
          <p:cNvSpPr txBox="1"/>
          <p:nvPr/>
        </p:nvSpPr>
        <p:spPr>
          <a:xfrm>
            <a:off x="544325" y="3430472"/>
            <a:ext cx="3770400" cy="12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и быт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всем было тепло, в семье шили и чинили одежду, готовили вещи к холодам и берегли всё полезное. Рукоделье и хозяйство требовали терпения, аккуратности и старания.
</a:t>
            </a:r>
            <a:endParaRPr lang="en-US" sz="1600" dirty="0"/>
          </a:p>
        </p:txBody>
      </p:sp>
      <p:sp>
        <p:nvSpPr>
          <p:cNvPr id="16" name="Text 4"/>
          <p:cNvSpPr txBox="1"/>
          <p:nvPr/>
        </p:nvSpPr>
        <p:spPr>
          <a:xfrm>
            <a:off x="4814775" y="3430472"/>
            <a:ext cx="3770400" cy="12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старшим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 взрослым проявлялось не в словах, а в делах. Дети должны были слушаться, помогать матери и не оставлять её одну с тяжёлой работой, как это делает Айога.
</a:t>
            </a:r>
            <a:endParaRPr lang="en-US" sz="1600" dirty="0"/>
          </a:p>
        </p:txBody>
      </p:sp>
      <p:sp>
        <p:nvSpPr>
          <p:cNvPr id="17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в жизни нанайской семьи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724" y="994929"/>
            <a:ext cx="2097600" cy="204229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5099" y="994929"/>
            <a:ext cx="2097600" cy="204229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474" y="994929"/>
            <a:ext cx="2097600" cy="204229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926172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маленьком доме каждый занят своим делом: мать работает, а вокруг всё напоминает о повседневных заботах. Такой уклад помогает представить тёплую, но непростую жизнь семьи на Севере.
</a:t>
            </a:r>
            <a:endParaRPr lang="en-US" sz="948" dirty="0"/>
          </a:p>
        </p:txBody>
      </p:sp>
      <p:sp>
        <p:nvSpPr>
          <p:cNvPr id="12" name="Text 2"/>
          <p:cNvSpPr txBox="1"/>
          <p:nvPr/>
        </p:nvSpPr>
        <p:spPr>
          <a:xfrm>
            <a:off x="926173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где слышен труд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3817547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Мать в сказке не отдыхает, даже когда устала. Она хлопочет по дому и обращается к дочери с просьбой помочь, потому что семья держится на совместном труде и внимании друг к другу.
</a:t>
            </a:r>
            <a:endParaRPr lang="en-US" sz="964" dirty="0"/>
          </a:p>
        </p:txBody>
      </p:sp>
      <p:sp>
        <p:nvSpPr>
          <p:cNvPr id="14" name="Text 4"/>
          <p:cNvSpPr txBox="1"/>
          <p:nvPr/>
        </p:nvSpPr>
        <p:spPr>
          <a:xfrm>
            <a:off x="3817548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Мать у очага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6708922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Айога рядом, но её мысли заняты собой, а не домашними делами. На этом фоне особенно заметны тишина комнаты, простая одежда и спокойная северная обстановка, где так не хватает доброго участия.
</a:t>
            </a:r>
            <a:endParaRPr lang="en-US" sz="955" dirty="0"/>
          </a:p>
        </p:txBody>
      </p:sp>
      <p:sp>
        <p:nvSpPr>
          <p:cNvPr id="16" name="Text 6"/>
          <p:cNvSpPr txBox="1"/>
          <p:nvPr/>
        </p:nvSpPr>
        <p:spPr>
          <a:xfrm>
            <a:off x="6708923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Дочь, которой не хватает участия
</a:t>
            </a:r>
            <a:endParaRPr lang="en-US" sz="1400" dirty="0"/>
          </a:p>
        </p:txBody>
      </p:sp>
      <p:sp>
        <p:nvSpPr>
          <p:cNvPr id="17" name="Text 7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в сказке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02575" y="1648525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Смешно то, что Айога будто бы видит только себя и забывает о простых делах. Её важный вид кажется нелепым, потому что рядом есть настоящая работа и усталая мать.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945725" y="1648525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 за этой насмешкой скрывается печаль: девочка не замечает чужой боли. Когда в семье один человек трудится за двоих, шутка быстро превращается в горький упрёк.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602575" y="3292550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Ирония сказки помогает читателю увидеть ошибку героини без долгих объяснений. Мы сначала улыбаемся её самолюбию, а потом понимаем, что оно приносит обиду и одиночество.
</a:t>
            </a:r>
            <a:endParaRPr lang="en-US" sz="1292" dirty="0"/>
          </a:p>
        </p:txBody>
      </p:sp>
      <p:sp>
        <p:nvSpPr>
          <p:cNvPr id="7" name="Text 3"/>
          <p:cNvSpPr txBox="1"/>
          <p:nvPr/>
        </p:nvSpPr>
        <p:spPr>
          <a:xfrm>
            <a:off x="4945725" y="3305766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сочетание смешного и грустного делает историю запоминающейся. Она не просто развлекает, а мягко, но ясно показывает: равнодушие к близким всегда ранит сильнее, чем кажется.
</a:t>
            </a:r>
            <a:endParaRPr lang="en-US" sz="1214" dirty="0"/>
          </a:p>
        </p:txBody>
      </p:sp>
      <p:sp>
        <p:nvSpPr>
          <p:cNvPr id="8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Грустное и смешное в истории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99875" y="1967300"/>
            <a:ext cx="2313300" cy="22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убеждает, что красивая внешность сама по себе не делает человека хорошим. Гораздо важнее доброта, скромность и готовность поддержать тех, кто рядом.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418950" y="1967300"/>
            <a:ext cx="2313300" cy="22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Айога показывает плохой пример: когда ребёнок думает только о себе, он забывает про благодарность и уважение к матери. Такая ошибка портит отношения в семье.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38025" y="1967300"/>
            <a:ext cx="2313300" cy="22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учит помогать по дому не из страха, а по совести. Тогда в доме становится теплее, а близкие чувствуют заботу и доверие.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урок сказки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680250" y="3345000"/>
            <a:ext cx="3752400" cy="10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и яркий сюжет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развиваются понятно и быстро: есть героиня, её мать и главный поступок, который меняет отношение к ней. Даже младшему школьнику легко следить за историей.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284325" y="935100"/>
            <a:ext cx="3752400" cy="1038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Чёткий нравственный вывод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не остаётся сомнений, кто поступает правильно, а кто ошибается. Народная сказка ясно показывает: добро, уважение и труд ценятся выше гордости и пустого самолюбования.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Черты народной сказки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0343" y="994725"/>
            <a:ext cx="2794270" cy="283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3168" y="994725"/>
            <a:ext cx="2794270" cy="2830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032050" y="4246777"/>
            <a:ext cx="2438100" cy="40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фоне сказки легко представить широкий Амур, спокойную воду и берег, где жизнь идёт размеренно и трудно. Река словно помогает почувствовать, как тесно связаны человек и природа в нанайском крае.
</a:t>
            </a:r>
            <a:endParaRPr lang="en-US" sz="784" dirty="0"/>
          </a:p>
        </p:txBody>
      </p:sp>
      <p:sp>
        <p:nvSpPr>
          <p:cNvPr id="9" name="Text 2"/>
          <p:cNvSpPr txBox="1"/>
          <p:nvPr/>
        </p:nvSpPr>
        <p:spPr>
          <a:xfrm>
            <a:off x="1032051" y="3970775"/>
            <a:ext cx="24381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 большой реки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134875" y="4246777"/>
            <a:ext cx="2438100" cy="40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Вокруг дома могут шуметь деревья, над водой тянуться светлые облака, а далеко виднеться лодка. Такой пейзаж делает историю особенно живой и напоминает о свободе и красоте северной природы.
</a:t>
            </a:r>
            <a:endParaRPr lang="en-US" sz="775" dirty="0"/>
          </a:p>
        </p:txBody>
      </p:sp>
      <p:sp>
        <p:nvSpPr>
          <p:cNvPr id="11" name="Text 4"/>
          <p:cNvSpPr txBox="1"/>
          <p:nvPr/>
        </p:nvSpPr>
        <p:spPr>
          <a:xfrm>
            <a:off x="5134876" y="3970775"/>
            <a:ext cx="24381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Лес, небо и простор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Дальнего Востока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4325" y="160407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 многие народные сказки, «Айога» учит через поступки героев. Здесь не нужны длинные объяснения: сразу видно, кто трудится, а кто думает только о себе.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814750" y="160407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добро и ошибка показаны очень ясно. Читатель легко понимает, что помощь матери — это хорошо, а отказ и равнодушие ведут к печальному результату.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544300" y="358002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не перегружен событиями и приключениями. Он короткий, но выразительный, поэтому каждое слово и каждый поступок героя имеют особое значение для смысла истории.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814750" y="358002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этом сказка особенно близка детям, потому что её главный конфликт происходит в семье. Ошибка Айоги связана не с чудесами, а с обычным отношением к близкому человеку.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эта сказка похожа на другие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537758"/>
            <a:ext cx="8325600" cy="3143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85025"/>
            <a:ext cx="80319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история Айоги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1008450"/>
            <a:ext cx="80319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поступки героини приводят к последствиям в семье и почему доброта меняет отношения к лучшему.
</a:t>
            </a:r>
            <a:endParaRPr lang="en-US" sz="109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956311"/>
            <a:ext cx="8337300" cy="218202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75" y="3384175"/>
            <a:ext cx="4063200" cy="14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короткая, но очень выразительная: в ней есть яркая героиня, строгая, но любящая мать и понятный конец. Такие образы быстро остаются в памяти младшего школьника.
</a:t>
            </a:r>
            <a:endParaRPr lang="en-US" sz="1662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73600" y="3384175"/>
            <a:ext cx="4070700" cy="14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похож на знакомую жизненную ситуацию, когда кто-то не хочет помогать дома и слишком любуется собой. Поэтому сказка звучит как понятный и немного грустный урок из жизни.
</a:t>
            </a:r>
            <a:endParaRPr lang="en-US" sz="1667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сказка легко запоминается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25" y="1935675"/>
            <a:ext cx="4063200" cy="19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«Айога» напоминает, что настоящая красота проявляется в доброте, уважении и помощи близким. Эта мудрая нанайская сказка учит заботиться о семье и ценить добро.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Сказка, которая учит сердцу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2026-05-24T08:00:42Z</dcterms:created>
  <dcterms:modified xsi:type="dcterms:W3CDTF">2026-05-24T08:00:42Z</dcterms:modified>
</cp:coreProperties>
</file>