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прилагательных для описания характера (Character Adjectives)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для точного и богатого описания личности и поведения людей.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Контекст: роль character adjectives в языке и культуре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характера передают сущность личности, помогают выразить внутренний мир и социальное поведение реальных и литературных персонажей, способствуя глубокому языковому анализу и эффективной коммуникации.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«характер» в психологии, обществе и языке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— совокупность устойчивых личностных черт, которые влияют на поведение и отношения с окружающими и формируют индивидуальность человека.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психологии выделяют базовые черты, такие как открытость, доброжелательность, импульсивность и ответственность, объясняющие разнообразие поведения.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прилагательные характера обеспечивают точное описание индивидуальных особенностей, что важно для понимания и аргументированного выражения мыслей.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положительные character adjectives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центре внимания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kind часто используется для описания отзывчивых и заботливых людей, формируя тёплый и положительный образ как в реальной жизни, так и в литературе.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 основа доверия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 характеризует людей, говорящих правду и действующих справедливо, что ценится как важное качество в межличностных отношениях и школьных рассказах.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настойчивость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Hard-working подчёркивает усердие и целеустремлённость, часто используется при описании героев, добивающихся успеха через постоянство и дисциплину.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отрицательные character adjectives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её последствия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Lazy указывает на склонность избегать работы и ответственности, что негативно влияет на межличностные отношения и становится объектом критики в текстах и обсуждениях.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Негативное влияние агрессии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Aggressive характеризует раздражительных и нападающих по малейшему поводу личностей, создавая напряжённость в коллективе и усложняя взаимодействие.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Эгоизм в социальных взаимодействиях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Selfish описывает людей, заботящихся только о себе, что часто служит причиной конфликтов и выступает отрицательным характерным признаком в литературных героях.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 сложные character adjectives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Reserved описывает людей сдержанных в эмоциях и поведении, что может восприниматься как признак мудрости или холодности в зависимости от контекста.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Straightforward означает прямолинейность и честность в высказываниях, что ценится за искренность, но иногда воспринимается как грубость.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Pragmatic подчёркивает практичность и рациональный подход к жизни, отражая умение принимать решения без излишних эмоций.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Cautious характеризует осторожных и внимательных людей, склонных обдумывать последствия перед действиями, что помогает избегать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character adjectives по оценочной окраске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школьники предпочитают описывать персонажей положительными прилагательными.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положительных прилагательных свидетельствует о стремлении создавать позитивные образы.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450 сочинений GCSE и ЕГЭ 2022-2023 гг.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оттенки значений character adjectives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различия между синонимами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brave и courageous отличаются степенью эмоциональной окраски и контекстом употребления. Такие различия обогащают описание личности в письменных работах.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стилистики и интенсивности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honest и sincere зависит от ситуации и подтекста; точное понимание высвечивает нюансы характера, что важно для глубокого анализа текстов.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Таблица-антонимов: positive vs. negative character adjectives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сравнение помогает строить сбалансированные и точные описания личностей в устных и письменных заданиях.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расширяют диапазон выражения личности, позволяя подчеркнуть контрасты в характерах.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Spotlight, Forward; ресурсы British Council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Character adjectives на примерах из литературы и массовой культуры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Шерлок Холмс — наблюдатель и рационален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Холмса демонстрирует использование прилагательных observant и rational, отражающих его аналитический ум и внимание к деталям в расследованиях.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Гермиона Грейнджер — прилежная и преданная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Дiligent и loyal характеризуют Гермиону как пример усердия и верности, что подчёркивает её положительную роль в сюжете и нравственный облик.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Катнисс Эвердин — смела и решительна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Courageous и determined описывают Катнисс как героя, готового бороться за правду и защищать близких, что делает её образом мужества и силы.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восприятия прилагательных характера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ценности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особо ценятся независимость, предприимчивость и терпимость, что отражается в использовании соответствующих прилагательных при описании личности.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Межкультурное влияние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характера передают национальные стереотипы, влияющие на восприятие личности в международном общении и формирующие образ той или иной культуры.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традиции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российской культуре акцент делается на душевность и искренность, проявляющиеся через прилагательные, характеризующие тепло и честность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character adjectives на межличностное общение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прилагательные способствуют установлению доверия и партнёрства между собеседниками, формируют доброжелательную атмосферу и укрепляют отношения в коллективе.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качества вызывают конфликты и напряжённость, тогда как нейтральные прилагательные поддерживают объективность и справедливость в диалоге и командной работе среди учащихся.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character adjectives для описания личности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выбора прилагательных характера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Стойкие сочетания и фразеологизмы с character adjectives
</a:t>
            </a:r>
            <a:endParaRPr lang="en-US" sz="3097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cold as ice описывает бесчувственного человека, подчёркивая эмоциональную отстранённость и холодность характера в разговорной речи.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tough cookie отражает стойкость и силу характера, обозначая человека, способного преодолевать трудности и быть уверенным в себе.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bright mind говорит о ясности и остроте ума, часто используется для характеристики умных и сообразительных персонажей в школьных заданиях.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character adjectives старшеклассниками
</a:t>
            </a:r>
            <a:endParaRPr lang="en-US" sz="3082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close (близкий) и closed (закрытый), а также formal (официальный, вежливый) и official (официальный документ). Такие ошибки влияют на точность передачи смысла.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чрезмерно сильных прилагательных, например brilliant вместо smart, а также игнорирование стилистических и культурных оттенков приводит к искажению высказываний и непониманию.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тренировки character adjectives: практические подходы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характеристики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описаний реальных и вымышленных персонажей помогает закрепить лексический запас и развить навыки точного описания.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обсуждения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Коммуникативные упражнения с использованием прилагательных характера способствуют развитию устной речи и умению аргументированно выражать мысли.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проекты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обсуждение типажей способствует развитию критического мышления и формирует умение использовать язык в социальном взаимодействии.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антонимами и синонимами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задания обогащают словарь и формируют лучшее понимание оттенков значений прилагательных характера.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наиболее часто используемые character adjectives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демонстрируют, что школьники предпочитают описывать персонажей преимущественно положительными качествами, уделяя меньше внимания сложным и негативным прилагательным.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тренд на использование прилагательных с позитивной окраской, что отражает стремление к конструктивной и мотивирующей характеристике в учебных заданиях.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500 сочинений,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character adjectives на самооценку и личностное развитие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влияние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употребление позитивных прилагательных укрепляет уверенность в себе и мотивирует к саморазвитию. Это способствует постановке целей и улучшению межличностных отношений.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влияние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негативных прилагательных может понизить самооценку и привести к формированию комплексов. Осознанное владение лексикой помогает объективно анализировать себя и поддерживать здоровое общение.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character adjectives в школьном курсе английского языка
</a:t>
            </a:r>
            <a:endParaRPr lang="en-US" sz="2697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специальных модулей по развитию эмоционального интеллекта расширит понимание личностных качеств через язык.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через обсуждение литературных героев и этических вопросов способствует формированию целостной личности.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конкурсов, олимпиад и эссе на темы персональных качеств стимулирует творческое использование лексики.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прилагательных характера в анализ художественной и публицистической литературы углубит культурное и языковое восприятие.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 перспективы использования character adjectives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прилагательными для описания характера открывает школьникам новые возможности для личного роста, успешной коммуникации и глубокого анализа литературы, поддерживая формирование зрелой личности.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2026-05-07T21:20:22Z</dcterms:created>
  <dcterms:modified xsi:type="dcterms:W3CDTF">2026-05-07T21:20:22Z</dcterms:modified>
</cp:coreProperties>
</file>