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Ю. Д. Левитанский: как поэт показывает зиму
</a:t>
            </a:r>
            <a:endParaRPr lang="en-US" sz="2394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 Левитанского — это память, тишина и человеческое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Левитанский: поэт точной детали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Давыдович Левитанский — поэт XX века, фронтовик и мастер сдержанной лирики. Он умел через простую деталь говорить о времени, памяти и выборе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зима часто означает не только мороз и снег, но и тишину, испытание, одиночество и ожидание перемен.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Левитанского зимний пейзаж всегда жизненный: он похож на увиденную улицу, двор или вечерний парк, а не на сказочную картину.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поэту показать, как внешний холод откликается во внутреннем состоянии человека и его мыслях.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русской поэзии как литературный образ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 Левитанского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читатель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особенно заметны снег, голые деревья, поздний свет и серое небо. Эти детали сразу создают узнаваемую зимнюю картину.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пейзаж у поэта не просто описан. Он передаёт покой, пустоту или ожидание и помогает понять настроение лирического героя.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 как главный прием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Левитанский часто выбирает одну маленькую, но выразительную подробность: след на снегу или свет в окне. Она делает картину живой и близкой.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такую деталь поэт не только рисует пейзаж, но и намекает на память, одиночество или надежду, скрытую в человеке.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мелочь работает как ключ к смыслу: скрип шага, ветка в инее или тёмный силуэт помогают почувствовать атмосферу текста.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Левитанского важна не пышная картина, а точное наблюдение, из которого вырастает глубокое чувство.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поэт возвращается к простым и узнаваемым зимним деталям.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создают ощущение зимы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 заметно выделяются: они одновременно изображают пейзаж и настроение героя.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Педагогический анализ ключевых зимних мотивов в материалах презентации; условная частотность.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9150" y="3955771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время тишины и паузы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движение кажется медленнее, а звуки — глуше. Благодаря этому читатель сильнее замечает паузу, в которой рождается размышление и внимание к себе.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Стихает внешний шум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у Левитанского часто воспринимается как растянутый и спокойный. Это помогает передать состояние ожидания, когда человек не спешит, а прислушивается к жизни.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словно замедляется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его стихах не пустая. В ней яснее проявляются воспоминания, одиночество и тихий разговор человека с собственной совестью и памятью.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Слышен внутренний разговор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 и их смысл в лирике Левитанского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Педагогический разбор образов по материалам презентации.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зимняя деталь у поэта несёт не только описание, но и чувство.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образ у Левитанского почти всегда связан с внутренним смыслом, а не только с внешним описанием.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Левитанского зимний пейзаж редко существует сам по себе: он сразу связан с переживаниями человека и его настроением.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может напоминать о забвении, метель — о тревоге, а ясный морозный день — о спокойствии, собранности и внутренней ясности.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природа становится зеркалом души: по внешнему виду зимы читатель понимает, что происходит внутри лирического героя.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природы и человеческого чувства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зимний образ у Левитанского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детали пейзажа поэт приходит к мысли о человеке.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интонации помогают поэту говорить о зиме просто и по-человечески.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качества речи — спокойствие, негромкость и доверительность — делают зимние образы у Левитанского особенно близкими читателю.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поэтической манеры Ю. Д. Левитанского на материале лирики о зиме.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в зимнем пространстве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окне, бледное солнце и зимние сумерки у Левитанского не только рисуют пейзаж, но и подсказывают присутствие тепла среди холода.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силуэты деревьев, серое небо и длинные тени усиливают ощущение тишины, а контраст делает даже маленький источник света особенно значимым.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события, а настроения, которые повторяются в зимних образах и помогают понять внутренний мир лирического героя.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зимы в стихах поэта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спокойствие и память: зима у Левитанского чаще настраивает на размышление, чем на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Контент-анализ зимних образов и эмоциональной лексики в стихах Ю. Д. Левитанского.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зимние образы легко запоминаются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Узнаваемая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начинает с конкретной картины: снега, следа, окна или холодного воздуха. Читатель сразу видит знакомую зимнюю сцену.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 настроению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деталь связывается с чувством: тишиной, ожиданием, памятью или спокойствием. Простая вещь начинает звучать глубже.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Скрытый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зимний образ становится размышлением о человеке, времени и жизни. Благодаря этому строка запоминается 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8659" y="1515502"/>
            <a:ext cx="5826681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зимних мотивов у Левитанского и других поэтов
</a:t>
            </a:r>
            <a:endParaRPr lang="en-US" sz="205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особенностей зимних мотивов в русской поэзии.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поэты используют образ зимы: от праздника и величия до тихого наблюдения за человеком.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Левитанского меньше внешней эффектности и больше внимания к внутреннему состоянию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зимы с памятью и временем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 Левитанского часто напоминает о прошлом: снег как будто скрывает следы, но именно поэтому заставляет внимательнее всматриваться в память.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зимняя сцена у поэта становится знаком времени, которое проходит незаметно. На первый план выходят не события, а пережитое и сохранённое в душе.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важная для Левитанского двойственность: всё уходит, но в слове, взгляде и воспоминании остаётся человеческий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Лирический герой у Левитанского часто показан как прохожий, наблюдатель или человек у окна. Он не пытается изменить зимний мир, а спокойно вглядывается в него и замечает подробности.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 фоне снега и открытого пространства фигура человека выглядит особенно одинокой и уязвимой. Но именно это делает его восприятие мира тонким и внимательным.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зимнем пейзаже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работают вместе: точное слово создаёт картину, а звучание строки помогает передать холод, тишину и движение снега.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средства помогают показать зиму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эпитеты и контраст: именно они быстрее всего создают зимнее настроение и смысловой объём.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приёмов в зимней лирике Ю. Д. Левитанского.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помогают превратить зимний пейзаж в разговор о памяти и человеческом тепле.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тишина, свет и следы становятся у поэта не просто деталями природы, а знаками внутренней жизни и времени.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анализа зимних мотивов в лирике Ю. Д. Левитанского.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как Левитанский показывает зиму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Левитанский показывает зиму через точную деталь, тихую интонацию и близость к человеческому чувству. Поэтому его зимние стихи остаются простыми, ясными и очень запоминающимися.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2026-05-22T21:12:52Z</dcterms:created>
  <dcterms:modified xsi:type="dcterms:W3CDTF">2026-05-22T21:12:52Z</dcterms:modified>
</cp:coreProperties>
</file>