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рисунок расселения и 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пространство формирует расселение и экономику.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территориальное размещение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увидеть, где население и хозяйство концентрируются, а где пространство остаётся разреженным.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географический рисунок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неравномерность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рисунок объясняет не только расположение людей и предприятий, но и причины этой неравномерности: природные условия, транспорт, рынки и уровень развития территории.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показывает, как связаны центры и периферия, почему возникают транспортные оси и промышленные зоны, а также как формируются сельскохозяйственные районы.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Научиться читать карту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рисунка развивает навык чтения карты: нужно определить размещение объектов, объяснить его и сделать вывод о последствиях для жизни территории.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 — это размещение населения по территории: оно бывает более плотным или более редким, в зависимости от природных и социально-экономических условий.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 — конкретное место жизни людей: город, село, посёлок или другой тип населённого пункта с собственной функцией и формой застройки.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охватывает производство товаров и услуг, то есть все виды деятельности, которые обеспечивают жизнь общества и развитие территории.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понятий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взаимосвязаны: население создаёт трудовые ресурсы и спрос, а хозяйство формирует рабочие места, услуги и инфраструктуру.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географический рисунок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рисунок виден там, где объекты повторяются: например, крупные города собираются в узлы, а малонаселённые пространства образуют разрывы.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включает очаги, полосы, «коридоры» и контрасты, то есть не отдельные точки, а устойчивую территориальную организацию.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закономерность по-разному проявляется на уровне района, страны и континента, поэтому важно учитывать масштаб анализа.
</a:t>
            </a:r>
            <a:endParaRPr lang="en-US" sz="1321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рисунка помогает понять, почему пространство устроено именно так, а не иначе, и какие связи поддерживают эту структуру.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50" y="1046035"/>
            <a:ext cx="246600" cy="197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050" y="1027075"/>
            <a:ext cx="2352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50" y="3076825"/>
            <a:ext cx="246600" cy="21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8850" y="3025325"/>
            <a:ext cx="2352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факторы расселения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долины обычно удобнее для жизни и земледелия, чем высокогорья: здесь легче строить, передвигаться и вести хозяйство.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климат сокращает затраты на обогрев и повышает комфорт жизни, поэтому территории с более благоприятной температурой заселяются плотнее.
</a:t>
            </a:r>
            <a:endParaRPr lang="en-US" sz="1247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надёжные источники воды притягивают поселения, потому что обеспечивают быт, сельское хозяйство и промышленность.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и полезные ископаемые усиливают заселение и хозяйственную активность, если позволяют вести устойчивое производство.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факторы размещения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дороги, порты и железнодорожные узлы снижают затраты на перевозки, поэтому рядом с ними быстрее возникают предприятия и новые поселения.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сосредоточены квалифицированные кадры, легче развиваются сложные отрасли, сфера услуг и управленческие функции.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больницы, связь, энергетика и коммунальные сети делают территорию более привлекательной для жизни и бизнеса.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крупные рынки сбыта концентрируют спрос, управление и финансовые потоки, усиливая рост окружающей территории.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легенды, масштаба и типов условных знаков помогает быстро понять, как распределено население и где находятся главные контрасты.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изображено, затем находят зоны концентрации и объясняют их факторами размещения.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видам картографического отображения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расселения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 населения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заселённые зоны обычно тянутся вдоль рек, побережий и транспортных коридоров, где легче поддерживать постоянные связи и обмен.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резко контрастно: благоприятные и связные территории концентрируют людей, а суровые или удалённые остаются редкозаселёнными.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типичным зонам расселения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56 %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человечества уже живёт в городах.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почему города становятся главными центрами спроса, услуг и управления.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2021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каркаса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города-узлы собирают вокруг себя территорию и связывают её транспортом и ежедневными потоками людей.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логики определяют основные направления размещения хозяйства.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4 логики помогают объяснить, почему отрасли выбирают разные территории: от месторождений до крупных рынков сбыта.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классификация по теме урока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собирается в узлы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сходятся
</a:t>
            </a:r>
            <a:pPr algn="ctr" indent="0" marL="0">
              <a:lnSpc>
                <a:spcPct val="100000"/>
              </a:lnSpc>
              <a:buNone/>
            </a:pPr>
            <a:r>
              <a:rPr lang="en-US" sz="4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редко возникает в «пустом месте»: ему нужны энергия, сырьё, кадры и транспорт. Поэтому промышленность часто собирается в компактные районы, где эти условия совпадают и усиливают друг друга.
</a:t>
            </a:r>
            <a:endParaRPr lang="en-US" sz="1144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задаёт направление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добыча обычно ближе к сырьевой базе. Так сокращаются затраты на перевозку тяжёлого сырья, а вокруг предприятия формируется цепочка поставщиков, ремонтных служб и складов.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кооперации
</a:t>
            </a:r>
            <a:pPr algn="ctr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сильнее зависит от кооперации и квалифицированной рабочей силы. Оно тянется к крупным городам, научным центрам и транспортным узлам, где проще обмениваться деталями, идеями и заказами.
</a:t>
            </a:r>
            <a:endParaRPr lang="en-US" sz="1131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и зональный характер сельского хозяйства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и лесостепях обычно удобнее выращивать зерновые: здесь сочетаются ровный рельеф, большие поля и сравнительно благоприятное соотношение тепла и влаги.
</a:t>
            </a:r>
            <a:endParaRPr lang="en-US" sz="1081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чаще развивается пастбищное животноводство. Оно использует природные кормовые ресурсы там, где пашня менее продуктивна или слишком рискованна.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и овощи требуют надёжного водоснабжения и достаточного тепла, поэтому их размещение особенно тесно связано с орошением, поймами рек и тёплыми равнинами.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рисунок зон
</a:t>
            </a:r>
            <a:pPr algn="l" indent="0" marL="0">
              <a:lnSpc>
                <a:spcPct val="100000"/>
              </a:lnSpc>
              <a:buNone/>
            </a:pPr>
            <a:r>
              <a:rPr lang="en-US" sz="5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сельское хозяйство часто выглядит как чередование поясов. Такие различия показывают, что природная зональность влияет не только на урожай, но и на специализацию территорий.
</a:t>
            </a:r>
            <a:endParaRPr lang="en-US" sz="1079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00" y="2015075"/>
            <a:ext cx="2058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575" y="2023075"/>
            <a:ext cx="246600" cy="21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7550" y="2023075"/>
            <a:ext cx="246600" cy="21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7225" y="2015075"/>
            <a:ext cx="2352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транспортные линии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соединяют сырьевые районы, заводы и потребителей. Вдоль них возникают станции, склады и ремонтные базы, а перевозки становятся регулярнее и предсказуемее.
</a:t>
            </a:r>
            <a:endParaRPr lang="en-US" sz="138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оси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 связывают города и пригородные зоны более гибко. Они поддерживают ежедневные поездки, доставку товаров и рост сервисных функций вдоль трасс.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судоходные реки ускоряют обмен между внутренними районами и внешними рынками. Здесь особенно заметны перегрузка, складирование и концентрация переработки.
</a:t>
            </a:r>
            <a:endParaRPr lang="en-US" sz="1397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 притягивают предприятия и население, потому что уменьшают время и издержки связи. Именно поэтому вокруг них быстрее формируются новые городские районы.
</a:t>
            </a:r>
            <a:endParaRPr lang="en-US" sz="13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усиление территории и экономики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притягивает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хозяйство создаёт рабочие места и тянет население в более активные районы. Так возникают центры притяжения, где люди находят занятость, услуги и образовательные возможности.
</a:t>
            </a:r>
            <a:endParaRPr lang="en-US" sz="1183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расширяет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рост населения расширяет спрос на жильё, торговлю, транспорт и сервис. Это усиливает городскую экономику и делает территорию более сложной по функциям.
</a:t>
            </a:r>
            <a:endParaRPr lang="en-US" sz="1278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Маятниковые поездки соединяют пригороды с местами работы и учёбы. Ежедневные перемещения показывают, что система расселения работает как единое целое, а не как набор отдельных пунктов.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обслуживающего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обслуживает не только себя, но и окружающую территорию: даёт медицину, образование, управление и культурные функции. Поэтому его влияние выходит далеко за пределы городской черты.
</a:t>
            </a:r>
            <a:endParaRPr lang="en-US" sz="1088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анализа карты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Считываем карту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прочитать карту: что именно показано, какие условные знаки используются и где объекты сосредоточены сильнее всего. Это создаёт основу для точного наблюдения, а не для догадок.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закономерность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выделяется закономерность: линейное тяготение к дороге, пятно высокой плотности, промышленный узел или зональная специализация. Важно назвать не только форму, но и её территориальный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Объясняем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объясняется причина: природные условия, транспорт, рынок, ресурсы или сочетание факторов. Итоговый вывод должен связывать размещение объектов с территориальной структурой и её последствиями.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факторы превращаются в географический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исходные условия превращаются в устойчивый географический рисунок и обратно влияют на развитие территории.
</a:t>
            </a:r>
            <a:endParaRPr lang="en-US" sz="2322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604141"/>
            <a:ext cx="4336500" cy="1715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карт по ключевым признакам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карт помогает увидеть не только совпадения, но и различия: одни территории уже перегружены, а другие ещё не получили нужной 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карт показывает общие причины размещения, а расхождения помогают заметить специализацию и временной лаг развития.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сравнения карт по теме урока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язык территории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рисунок становится понятным, когда карта читается как система связей: где сосредоточены люди и производство, почему именно там и как это меняет территорию вокруг.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2026-07-27T03:11:19Z</dcterms:created>
  <dcterms:modified xsi:type="dcterms:W3CDTF">2026-07-27T03:11:19Z</dcterms:modified>
</cp:coreProperties>
</file>