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незаметно вредят здоровью, учёбе и отдыху.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что это и почему они опасны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привычки быстро закрепляются, а организм особенно нуждается в сне, движении и нормальном питании. Чем раньше понять, что безопасно, тем легче сделать хороший выбор под давлением друзей и интереса к новому.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 этом важно говорить в 5 классе
</a:t>
            </a:r>
            <a:endParaRPr lang="en-US" sz="2692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вредной привычкой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привычка — это действие, которое повторяется снова и снова. Сначала оно может казаться удобным или приятным, но постепенно начинает вредить здоровью и самочувствию.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ухудшает внимание, настроение, учёбу и отношения с близкими. К таким привычкам относятся курение, вейпы, алкоголь, поздний сон, долгие игры на телефоне и переедание сладкого.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вредной привычки часто есть два признака: человеку трудно остановиться, а без неё он чувствует раздражение, скуку или дискомфорт. Это сигнал, что привычка уже стала проблемой.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происходит сразу и к чему это может привести позже.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удовольствие часто заканчивается накоплением проблем: от плохого самочувствия до трудностей в учёбе и общении.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ВОЗ и школьные правила здорового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вейпы: вред начинается сразу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вызывает привыкание, поэтому отказаться становится труднее. Табачный дым и пар от вейпа раздражают рот, горло и лёгкие, а у детей и подростков быстрее снижается выносливость.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вред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признаки вреда — кашель, неприятный запах изо рта, одышка и быстрая усталость. Из-за этого труднее бегать, играть в подвижные игры и заниматься спортом.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привычки действуют на организм
</a:t>
            </a:r>
            <a:endParaRPr lang="en-US" sz="253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привычки бьют по разным системам организма, но почти всегда затрагивают несколько сразу.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заметить связь между привычкой и её последствиями, тем проще остановиться и не дать вреду закрепиться.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ВОЗ и школьного курса о здоровом образе жизни
</a:t>
            </a:r>
            <a:endParaRPr lang="en-US" sz="7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Алкоголь: опасно даже в малых дозах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употребления чаще возникают ссоры, риск падений и травм, а также опасные поступки. Даже небольшие дозы мешают учёбе, спорту и нормальному отдыху.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особенно вреден для детей и подростков, потому что их организм ещё развивается. Он ухудшает память, реакцию, речь и способность спокойно оценивать ситуацию.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не делает человека сильнее или взрослее. Напротив, при регулярном употреблении он может привести к привычке и зависимости, от которых потом очень трудно избавиться.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появиться вредная привычка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любопытства можно дойти до привычки и вреда, если вовремя не остановиться.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6902" y="1648250"/>
            <a:ext cx="79065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и сладкие напитки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подъём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содержат много кофеина и сахара, поэтому сначала создают ощущение бодрости. Но этот эффект быстро проходит и нередко сменяется усталостью, раздражительностью и дрожью.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сердце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и подростков такие напитки особенно нежелательны. Они заставляют сердце работать напряжённее, а пульс может учащаться даже после небольшой порции.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становится хуже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мешает быстро заснуть и делает сон поверхностным. Если пить энергетики вечером, утром человек чувствует себя разбитым и хуже сосредотачивается на уроках.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газировка без пользы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 даёт много сахара, но почти не приносит пользы организму. Если пить её часто, возрастает риск кариеса, лишнего веса и общего ухудшения самочувствия.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телефоном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ещё пять минут в телефоне ничего не изменят. Но время незаметно уходит, сон откладывается, а утром будильник звучит слишком рано. После такого вечера уроки начинаются с тяжёлой головы и желания снова лечь спать.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короткого сна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спит мало, вставать становится трудно, а на первом уроке хочется зевать и отвлекаться. Ошибок больше, ответы даются медленнее, а настроение портится уже в начале дня. Из-за этого сложнее и учиться, и общаться с одноклассниками.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режим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помогает мозгу отдыхать и лучше запоминать новое. Если ложиться примерно в одно и то же время, тело быстрее засыпает, а утро проходит легче. Поэтому вечерний экран лучше отложить, а перед сном выбрать спокойное занятие.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Недосып: привычка, которая портит день
</a:t>
            </a:r>
            <a:endParaRPr lang="en-US" sz="2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помогает учиться лучше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особенно заметен утром: труднее просыпаться, слушать объяснение и быстро включаться в работу на уроке.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сон к 9–10 часам, тем лучше внимание, память и самочувствие на следующий день.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гигиене сна для школьников; возрастные нормы сна у детей школьного возраста.
</a:t>
            </a:r>
            <a:endParaRPr lang="en-US" sz="5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75" y="1596350"/>
            <a:ext cx="43155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412" y="3632375"/>
            <a:ext cx="503475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экранная привычка становится проблемой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начинается, когда телефон или планшет занимают почти весь свободный день, а остановиться становится трудно даже после просьбы родителей или окончания игры.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сдвигается на позднее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игры и переписка мешают вовремя лечь спать, из-за чего утром появляется усталость, снижается внимание на уроках и хуже запоминается материал.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Устают глаза и спина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без перерыва вызывает напряжение глаз, плохую осанку и ощущение разбитости, особенно если человек почти не встаёт и не двигается.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 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заменяет прогулки, спорт и живое общение, уменьшается физическая активность, а вместе с ней — энергия, хорошее настроение и интерес к другим делам.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сладкого и фастфуда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 слишком солёные перекусы перегружают организм лишним жиром, сахаром и солью. После такой еды нередко приходит вялость, а силы для учёбы и игр уменьшаются.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питаться лучше, полезно чаще выбирать воду, каши, овощи, фрукты и супы. Регулярный режим питания помогает не переедать и чувствовать себя бодрее в течение дня.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чипсы и газировка быстро дают ощущение удовольствия, но в них мало полезных веществ. Если есть их часто, страдают зубы, а кариес появляется легче.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проблему по признакам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внешним признакам можно заметить, что привычка уже мешает здоровью, учёбе или поведению.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повторяются, важно не игнорировать их: проблема может затрагивать сон, настроение, здоровье и успеваемость.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здоровому образу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отказываться от вредной привычки
</a:t>
            </a:r>
            <a:endParaRPr lang="en-US" sz="251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действий для ученика 5 класса, основанная на школьных правилах здорового образа жизни.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сорваться снова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дня снижает тягу к вредным привычкам: вовремя ложиться спать, делать зарядку, гулять и завтракать. Когда день предсказуем, меньше соблазнов и проще удерживать контроль.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убрать лишние раздражители: не держать телефон рядом ночью, не запасаться сладостями и чаще разговаривать со взрослыми. Поддержка семьи помогает спокойно исправлять ошибки без стыда и паники.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замены вместо вредных привычек
</a:t>
            </a:r>
            <a:endParaRPr lang="en-US" sz="262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 замена каждый день уже меняет самочувствие и помогает легче соблюдать режим без лишнего напряжения.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полезные действия дают заметный эффект: больше энергии, лучше настроение и меньше усталости.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здоровому образу жизни для школьников; рекомендации по режиму дня и питанию.
</a:t>
            </a:r>
            <a:endParaRPr lang="en-US" sz="5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сохранять здоровье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 помогают соблюдать режим дня, следить за питанием и вовремя замечать, когда привычка начинает мешать сну, учёбе или настроению ребёнка.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напоминает о правилах здорового поведения, помогает не перегружаться и может заметить, если ребёнок стал уставать, рассеиваться или пропускать важные дела.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специалисты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и медработник подсказывают, как справляться со стрессом, раздражением и трудностями самоконтроля, если вредная привычка уже начала закрепляться.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Поддерживающая компания помогает выбирать полезные занятия, а насмешки или давление, наоборот, могут подтолкнуть к плохим решениям и опасным пробам.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риск, а что защищает от вредных привычек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и повседневные правила сильно влияют на выбор ребёнка, особенно когда нужно принять решение быстро.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жизни порядка, поддержки и интересных дел, тем меньше вероятность вредной привычки.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здоровому образу жизни; обобщение факторов риска и защиты без числовой статистики.
</a:t>
            </a:r>
            <a:endParaRPr lang="en-US" sz="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часто начинаются незаметно, но постепенно влияют на здоровье, настроение и успехи в школе. Полезные привычки помогают сохранить силы, уверенность и хорошее самочувствие.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сегодня — твои силы завтра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2026-05-20T21:47:59Z</dcterms:created>
  <dcterms:modified xsi:type="dcterms:W3CDTF">2026-05-20T21:47:59Z</dcterms:modified>
</cp:coreProperties>
</file>