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нами везде: дома, в школе, в парке и лесу.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делят на группы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быстрее узнавать растения, учёные объединяют их по похожим признакам: стеблю, листьям, цветкам, шишкам и семенам. Так проще замечать важное в природе и не путать разные растения между собой.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большие растения с одним стволом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ствол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обычно один толстый ствол, который служит опорой всему растению. От него отходят ветви, а выше располагается крона.
</a:t>
            </a:r>
            <a:endParaRPr lang="en-US" sz="1481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крона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Крона дерева может быть широкой, густой или вытянутой. Она помогает листьям ловить солнечный свет, а людям — узнавать дерево издалека.
</a:t>
            </a:r>
            <a:endParaRPr lang="en-US" sz="1481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деревья живут очень долго. За годы они становятся выше, крепче и заметнее, а иногда переживают несколько поколений людей.
</a:t>
            </a:r>
            <a:endParaRPr lang="en-US" sz="1481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деревьям относятся берёза, дуб, клён, сосна и ель. У них разные листья и форма кроны, но общий признак один — крепкий ствол.
</a:t>
            </a:r>
            <a:endParaRPr lang="en-US" sz="14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стеблей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кустарника нет одного главного ствола. От основания растут несколько тонких стеблей, поэтому он выглядит ниже и гуще дерева.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обычно не бывают такими высокими, как деревья. Зато они часто образуют пышные заросли и хорошо украшают сад или двор.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кустарникам относятся сирень, шиповник, смородина и лещина. Их легко заметить по нескольким стволикам и ветвям, растущим почти от земли.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кустарники дают вкусные ягоды, ароматные цветы или служат живой изгородью. Они помогают сделать участок красивым и уютным.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— растения с несколькими стволиками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трав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 стебель мягкий и зелёный. Он не древеснеет, как у деревьев, поэтому трава легко гнётся от ветра и быстро вырастает снова.
</a:t>
            </a:r>
            <a:endParaRPr lang="en-US" sz="142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травы растут очень быстро, особенно весной и летом. За короткое время они покрывают луг зелёным ковром и радуют цветами.
</a:t>
            </a:r>
            <a:endParaRPr lang="en-US" sz="138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трав цветки появляются в тёплое время года. Они бывают совсем маленькими, но помогают растению образовывать семена.
</a:t>
            </a:r>
            <a:endParaRPr lang="en-US" sz="132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травам относятся одуванчик, подорожник, клевер, пшеница и ландыш. Их можно встретить в поле, на лугу, у дороги и в саду.
</a:t>
            </a:r>
            <a:endParaRPr lang="en-US" sz="13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маленькие жители влажных мест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такие крошечные, что их легко не заметить. Но если присмотреться, они образуют мягкий зелёный ковёр на земле или камнях.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предпочитают тень и влажный воздух. Поэтому мхи часто растут там, где почва долго остаётся мокрой и прохладной.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Любят сырость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нет настоящих корней, как у деревьев или трав. Вместо них есть тонкие выросты, которые помогают удерживаться на поверхности.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настоящих корней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можно увидеть на земле, на камнях и даже на коре деревьев. Пример мха — кукушкин лён, который часто изучают в школе.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молодые листочки, свернутые в маленькую спираль. Сначала они выглядят как зелёные крючочки, а потом постепенно раскрываются.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папоротника вырастают большими и похожими на красивые перья. Растение любит тень и влажные места, поэтому особенно хорошо чувствует себя в лесу.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 не цветёт и не образует плодов. Но он всё равно остаётся красивым растением, которое легко узнать по крупным резным листьям.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папоротник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3800" y="1326325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вместо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растений обычных широких листьев нет. Их заменяют иголки или чешуйки, которые помогают меньше терять воду и лучше переносить холод.
</a:t>
            </a:r>
            <a:endParaRPr lang="en-US" sz="1500" dirty="0"/>
          </a:p>
        </p:txBody>
      </p:sp>
      <p:sp>
        <p:nvSpPr>
          <p:cNvPr id="10" name="Text 1"/>
          <p:cNvSpPr txBox="1"/>
          <p:nvPr/>
        </p:nvSpPr>
        <p:spPr>
          <a:xfrm>
            <a:off x="483800" y="2265988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с семенами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хвойных растений развиваются в шишках. Это отличает их от многих других растений и помогает узнавать сосну, ель или пихту.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3205664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 теряют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хвойные остаются зелёными даже зимой. Поэтому лес из сосен и елей выглядит живым и нарядным даже в морозные дни.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4145340"/>
            <a:ext cx="54072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хвойным растениям относятся сосна, ель, пихта и лиственница. Они растут в лесах, парках и часто украшают школьные дворы.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видов помогает цветковым растениям быть самой разнообразной группой: среди них есть деревья, травы, кустарники и даже комнатные любимцы.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у цветковых растений, поэтому это самая большая группа на Земле.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390 тысяч видов
</a:t>
            </a:r>
            <a:endParaRPr lang="en-US" sz="2673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Botanic Gardens, Kew, Plants of the World Online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растут разные группы растений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чаще всего встречаются деревья, мхи, папоротники и хвойные растения. Там много тени, влаги и прохлады, а растениям это нравится.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
</a:t>
            </a:r>
            <a:pPr algn="l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растут травы и много цветов. Здесь больше света и простора, поэтому растения могут свободно тянуться к солнцу.
</a:t>
            </a:r>
            <a:endParaRPr lang="en-US" sz="142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можно увидеть деревья, кустарники и цветы. Люди ухаживают за ними, поливают их и делают сад красивым и уютным.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растут камыш, рогоз и другие водные растения. Им нужна влажная почва, поэтому они хорошо чувствуют себя у рек и прудов.
</a:t>
            </a:r>
            <a:endParaRPr lang="en-US" sz="13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делают воздух вокруг нас чище. Благодаря им легче дышать людям, животным и птицам, а природа становится живой и зелёной.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злаков получают хлеб, кашу и другие продукты. Овощи, фрукты и ягоды тоже дают растения. Без них наш стол был бы намного беднее.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деревьев получают древесину, из которой делают мебель, дома и бумагу. Многие растения помогают человеку в быту, а некоторые используют в лекарствах и уходе.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украшают сады, парки и комнаты. Они поднимают настроение и делают мир вокруг уютнее. Даже маленький букет умеет порадовать лучше любого сюрприза.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людям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приспосабливаются к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1718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есть особые запасы воды. Например, у кактуса толстый стебель помогает переживать жару и долго обходиться без дождя.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55477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умеют защищаться. Жгучие волоски крапивы отпугивают тех, кто хочет её сорвать, а колючки помогают другим растениям не быть съеденными.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189352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узкие иголки вместо широких листьев, поэтому она теряет меньше воды. Такие приспособления помогают растениям выживать в холоде, сухости и сильном солнце.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и их работа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удерживает растение в почве и впитывает из неё воду с полезными веществами. Ему приходится работать тихо, но очень старательно.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всё растение, словно прочная опора. По нему вода и питательные вещества поднимаются от корня к листьям, цветкам и плодам.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растению готовить питание на свету. Они ловят солнечные лучи и работают как маленькие зелёные фабрики, хотя шуметь при этом не умеют.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нужны для появления плодов и семян. Из семян вырастают новые растения, поэтому эти части помогают растению продолжать свой род.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Цветки, плоды и семена
</a:t>
            </a:r>
            <a:endParaRPr lang="en-US" sz="14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прячет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яблоне сначала появляются цветки, а потом — плоды. Внутри каждого яблока спрятаны семена, из которых может вырасти новое деревце. Так растение как будто бережно упаковывает своё будущее.
</a:t>
            </a:r>
            <a:endParaRPr lang="en-US" sz="137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не всегда остаются на месте. Одни уносит ветер, другие цепляются за шерсть животных, а третьи разносят люди. Если семя попадёт в землю, воду и свет, начнётся новая жизнь.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из маленького зернышка
</a:t>
            </a:r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Гороховый стручок, вишня и орех тоже помогают семенам дозреть и защититься. Снаружи плод может быть разным, но его задача одна: сохранить семена до подходящего времени.
</a:t>
            </a:r>
            <a:endParaRPr lang="en-US" sz="1356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плоды и новые растения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школы и дома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 парке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школой можно встретить клён, рябину, сирень, одуванчик и подорожник. У каждого растения свой вид, и по листьям его часто легко узнать.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зелёные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подоконнике нередко живут герань, фиалка и алоэ. Им нужны свет, вода и забота, а иногда ещё и место, чтобы не тесниться.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свои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любят солнце, другие — тень и влажную почву. Поэтому важно замечать, где они растут лучше всего, и не менять им место без причины.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спутать группы растений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растений помогают быстро определить группу по строению и особенностям жизни.
</a:t>
            </a:r>
            <a:endParaRPr lang="en-US" sz="15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вырастают намного выше многоэтажного дома. Представить такое дерево можно как живую башню, которая тянется к солнцу уже много лет.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Долгожители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растения, которые живут сотни и даже тысячи лет. Они растут очень медленно, зато успевают увидеть много поколений людей и животных.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по 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цветы раскрываются днём, а другие — вечером или ночью. У растений тоже есть свои привычки, только они не носят часы.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растениях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растения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вредить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рвать редкие цветы, ломать ветки и топтать молодую траву. Даже маленький поступок может повредить растению и помешать ему расти дальше.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Ухаживать за комнатными
</a:t>
            </a:r>
            <a:pPr algn="l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нужно вовремя поливать и ставить ближе к свету. Тогда они остаются крепкими, зелёными и не обижаются на забывчивых хозяев.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парке, во дворе и у школы важно не мусорить. Чистая земля и воздух помогают растениям жить спокойно, а не устраивать грустный субботник.
</a:t>
            </a:r>
            <a:endParaRPr lang="en-US" sz="1481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 сломанную ветку или вытоптанную клумбу, скажи взрослым. Забота о растениях начинается с обычной внимательности и доброго отношения.
</a:t>
            </a:r>
            <a:endParaRPr lang="en-US" sz="13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главные группы растений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дерева один толстый ствол, а у кустарника — несколько тонких стволиков. Это самый удобный способ быстро отличить их в парке или лесу.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Травы, мхи и папоротники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 мягкий стебель, мхи совсем маленькие и любят сырость, а папоротники не цветут. У каждого из них свои особенности и любимые места.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 цветковые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хвойных растений есть иголки и шишки, а цветковые образуют цветки, плоды и семена. Эти признаки помогают не перепутать даже похожие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растений стал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что растения бывают разными, но каждое по-своему важно. Они кормят, украшают и защищают нашу планету, а наблюдать за ними очень интересно.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2026-05-25T23:24:23Z</dcterms:created>
  <dcterms:modified xsi:type="dcterms:W3CDTF">2026-05-25T23:24:23Z</dcterms:modified>
</cp:coreProperties>
</file>