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 происхождение земноводных: основные темы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яйца до взрослой формы — эволюция и роль земноводных в природе.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земноводных в истории жизни нашей планеты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370 млн лет назад в девонском периоде появились первые земноводные — позвоночные, осваивавшие сушу благодаря развитию лёгких и конечностей. Три отряда: лягушки, саламандры и червяги обладают уникальными адаптациями к окружающей среде.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биологические черты земноводных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без чешуи и особенности дыхания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покрыты гладкой, влажной кожей, через которую происходит кожное дыхание, дополняющее лёгочное. Эта адаптация помогает им выживать как в воде, так и на суше.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жизненных циклов
</a:t>
            </a:r>
            <a:pPr algn="ctr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Обыкновенная лягушка, прудовый тритон и червяга демонстрируют разные этапы развития — от головастика до взрослой особи с уникальными приспособлениями.
</a:t>
            </a:r>
            <a:endParaRPr lang="en-US" sz="1036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воды для существования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размножения и ранних стадий развития земноводным необходима вода, где проходят стадии от яйца до личинки, что формирует их зависимость от влажных местообитаний.
</a:t>
            </a:r>
            <a:endParaRPr lang="en-US" sz="10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стадия развития: яйца земноводных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Икра откладывается в водоемах, покрыта густой слизистой оболочкой, защищающей от повреждений и высыхания.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воды существенно влияет на скорость развития и вероятность выживания эмбрионов.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кислорода в воде напрямую влияет на обмен веществ и здоровье зародышей.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0" y="2373703"/>
            <a:ext cx="3802127" cy="2836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074" y="2373825"/>
            <a:ext cx="3802127" cy="28367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личинок (головастиков) в экосистеме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926797" y="1399484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питание головастиков
</a:t>
            </a:r>
            <a:pPr algn="ctr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Головастики дышат жабрами и питаются главным образом водорослями и мельчайшими частицами органики, что отличает их от взрослых земноводных, питающихся животной пищей.
</a:t>
            </a:r>
            <a:endParaRPr lang="en-US" sz="1059" dirty="0"/>
          </a:p>
        </p:txBody>
      </p:sp>
      <p:sp>
        <p:nvSpPr>
          <p:cNvPr id="9" name="Text 2"/>
          <p:cNvSpPr txBox="1"/>
          <p:nvPr/>
        </p:nvSpPr>
        <p:spPr>
          <a:xfrm>
            <a:off x="5411867" y="1399475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личинок
</a:t>
            </a:r>
            <a:pPr algn="ctr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головастиков помогает поддерживать чистоту водоёмов, препятствуя чрезмерному росту водорослей и способствуя биоценозу.
</a:t>
            </a:r>
            <a:endParaRPr lang="en-US" sz="1063" dirty="0"/>
          </a:p>
        </p:txBody>
      </p:sp>
      <p:sp>
        <p:nvSpPr>
          <p:cNvPr id="10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Метаморфоз: преобразование головастиков во взрослых земноводных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Головастики теряют жабры и хвост, появляются конечности, что позволяет им жить не только в воде, но и на суше.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Изменяется тип дыхания: кожное и лёгочное дыхание заменяют жаберное.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переходит с растительной пищи на животную, включая насекомых и мелких беспозвоночных.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метаморфоза варьируется в зависимости от вида и условий окружающей среды, особенно температуры.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взрослых земноводных в наземной среде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особи используют лёгкие для дыхания воздуха и обладают сильными конечностями для передвижения по суше.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размножения возвращаются в водоёмы, где откладывают яйца, обеспечивая начало нового жизненного цикла.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(IUCN), данные с 2020 года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численности земноводных с 1970 года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Фактором сокращения стали климатические смены и распространение инфекций, ухудшающих среду обитания.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земноводных резко сокращаются, что угрожает биоразнообразию и указывает на экологические проблемы.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жизненных циклов лягушки и тритона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стадии, среды развития и длительность отличаются между видами, влияя на экологические стратегии.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тритона дольше, метаморфоз начинается позже, что отражает адаптации к различным экологическим условиям.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материалы для 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происхождение земноводных
</a:t>
            </a:r>
            <a:endParaRPr lang="en-US" sz="2991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370 млн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амфибий — рипидистий, начало освоения наземных сред.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кожного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способности дышать через влажную кожу стало ключевым эволюционным новшеством.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суши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приобрели возможность жить вне воды с помощью адаптаций конечностей и дыхательной системы.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390 млн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кистепёрых рыб с лёгочными мешками и примитивными конечностями.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амфибии — ихтиостега и акантостега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Ихтиостега — первый шаг к жизни на суше
</a:t>
            </a:r>
            <a:pPr algn="ctr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Ихтиостега считается одним из первых амфибий древности. Этот организм обладал мощными конечностями и смешанными чертами рыбы и земноводного, что позволяло ему передвигаться как в воде, так и по суше.
</a:t>
            </a:r>
            <a:endParaRPr lang="en-US" sz="879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Акантостега — переходный вид с признаками рыбы и земноводного
</a:t>
            </a:r>
            <a:pPr algn="ctr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Акантостега сочетала у себя плавники и легкие, а также имела семь пальцев на конечностях. Окаменелости этого вида найдены в Гренландии, что помогает понять этапы ранней эволюции амфибий.
</a:t>
            </a:r>
            <a:endParaRPr lang="en-US" sz="87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видовое разнообразие земноводных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8000 известных видов земноводных проживают преимущественно в тропиках Южной Америки и Юго-Восточной Азии.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доминируют по численности видов, указывая на успешную адаптацию к разнообразным условиям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548" y="1540468"/>
            <a:ext cx="322163" cy="4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3225" y="1540475"/>
            <a:ext cx="351450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3375" y="1535175"/>
            <a:ext cx="351450" cy="4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адаптации земноводных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кожа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дыхание через кожу и сохраняет влажность, что предотвращает обезвоживание в наземных условиях.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способов кладки икры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Отложения икры варьируются от водоемов до спины родителей, что помогает защитить потомство в разных средах.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образ жизни и камуфляжная окраска уменьшают риск высыхания и защищают от хищников.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жизненный цикл земноводных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данных экологических исследований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561940"/>
            <a:ext cx="3432300" cy="9691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Отчёты WWF, 2023; школьные справочники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экологических угроз земноводным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угрожают земноводным, вызывая снижение численности и утрату биологического разнообразия.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приводят к сокращению популяций и требуют срочных мер охраны.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земноводных в экосистемах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контролируют численность насекомых, предотвращая вспышки вредителей и сохраняя баланс в природе.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в пищевой цепи как пропитание для змей, птиц и рыб, поддерживая устойчивость экосистем.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чувствительности к загрязнениям, земноводные служат индикаторами экологического здоровья среды обитания.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земноводных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маленькая лягушка в мире
</a:t>
            </a:r>
            <a:pPr algn="ctr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Паедофрина амауэнсис с Мадагаскара достигает всего 7,7 мм в длину. Это один из самых миниатюрных позвоночных, который поражает своими размерами и адаптациями.
</a:t>
            </a:r>
            <a:endParaRPr lang="en-US" sz="1066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древолазы Южной Америки
</a:t>
            </a:r>
            <a:pPr algn="ctr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ярко окрашенных древолазов содержат мощные токсины, защищая себя от хищников и демонстрируя удивительные механизмы защиты.
</a:t>
            </a:r>
            <a:endParaRPr lang="en-US" sz="1052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регенерация у тритонов
</a:t>
            </a:r>
            <a:pPr algn="ctr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Тритоны способны восстанавливать потерянные конечности, что служит примером уникальных биологических способностей среди земноводных.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действия ведут к утрате природных мест обитания, что требует разработки программ защиты.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заказники и резервации для сохранения редких и исчезающих видов амфибий.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человека в охрану земноводных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экологические образовательные программы для повышения осведомленности школьников и населения.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Разводят земноводных в искусственных условиях для восстановления численности в природе.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развитие и охрана земноводных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97025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Начаты исследования массовых заболеваний амфибий и их влияния на популяции по всему миру.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5935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международных баз данных для мониторинга численности и распространения видов земноводных.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49760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учёных, школьников и общественности в совместные проекты по сохранению биоразнообразия.
</a:t>
            </a:r>
            <a:endParaRPr lang="en-US" sz="104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жизненного цикла и эволюции земноводных
</a:t>
            </a:r>
            <a:endParaRPr lang="en-US" sz="4575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 эволюционное происхождение земноводных отражают их важность для природы и необходимость сохранения этих уникальных существ.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2026-05-09T10:53:54Z</dcterms:created>
  <dcterms:modified xsi:type="dcterms:W3CDTF">2026-05-09T10:53:54Z</dcterms:modified>
</cp:coreProperties>
</file>