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 в окончаниях слов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проверять окончания по грамматике, а не на 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проверять окончания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окончания часто пишутся с ошибками, потому что их трудно расслышать. В 5 классе уже изучены падеж, род, число и спряжение, поэтому пора научиться точно определять форму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орфограмма в окончании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в окончании — это место, где нужно выбрать букву по правилу. Ошибка здесь возникает особенно часто, когда окончание безударное и плохо слышится в речи.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меняется, если слово стоит в другом падеже, числе, роде, лице или времени. Значит, чтобы написать его правильно, надо понять, в какой форме употреблено слово.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нужны грамматические признаки: часть речи, начальная форма и форма слова в предложении. Без этого нельзя надёжно выбрать нужную букву.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окончания существительных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существительного зависит от склонения и падежа. По слуху его определить нельзя, поэтому важны грамматические признаки слова.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правильное окончание выбирают по склонению и падежу. Один и тот же звук может соответствовать разным буквам.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окончания существительного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безударных окончаний существительных в школьной практике.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прилагательных зависят от существительного
</a:t>
            </a:r>
            <a:endParaRPr lang="en-US" sz="2161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 словосочетании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связано с существительным и повторяет его род, число и падеж. Поэтому формы высокий дом, высокая елка и высокие дома различаются не случайно, а по грамматическому правилу.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помогает в 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существительное, изменится и окончание прилагательного. Это помогает быстро проверять написание: достаточно увидеть, с каким словом оно связано, и определить его форму.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окончания бывают у прилагательных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синий, синяя, синее и синие показывают, что основа слова сохраняется, а окончание меняется.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прилагательных окончание зависит от рода и числа существительного. Это делает форму слова предсказуемой, если грамматика определена верно.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глаголов настоящего времени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времени личное окончание глагола показывает лицо и число. Чтобы написать его правильно, нужно сначала определить спряжение, а потом выбрать нужную форму окончания.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I спряжения встречаются окончания -ешь, -ет, -ем, -ете, -ут, -ют. У глаголов II спряжения — -ишь, -ит, -им, -ите, -ат, -ят.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правило: ты пишешь, он смотрит, они строят, мы читаем. В каждом случае окончание связано с грамматической формой, а не со звучанием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спряжение глагола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личное окончание, нужно сначала узнать спряжение глагола. Для этого проверяют инфинитив и обращают внимание на исключения.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определяют по форме инфинитива и списку исключений. От этого зависит написание личных окончаний в настоящем и будущем времени.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определения спряжения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глагола перед выбором личного окончания.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местоимений и числительных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местоимений окончание меняется по падежам, поэтому формы у него, к нему, с ним и о ней пишутся по-разному. Проверка всегда начинается с определения нужного падежа.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числительных формы тоже изменяются: пятью, шестью, о пяти. Здесь важно не ориентироваться на звучание, а точно установить форму слова в предложении.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написать верно, нужно задать вопрос к слову и определить его грамматическую форму. Тогда выбор буквы станет понятным и не будет зависеть от слуха.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вызывают ошибки, потому что их окончания могут быть безударными или похожими на другие формы. Особенно легко перепутать предлог и окончание.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ошибки встречаются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трудными оказываются формы, где окончание не слышится отчётливо и нужно вспомнить правило.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 глаголами и существительными; значит, именно их окончания требуют самой внимательной проверки.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для урока русского языка, условные данные для сравнения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Слова-ловушки с похожими окончаниями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обманчиво похожа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строке рядом могут стоять очень похожие слова, но смысл и написание у них разные. Например, в поле и в море различаются падежные формы, а не только буквы на конце. Именно поэтому нужно смотреть на слово в предложении.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скрыта настоящая ошибка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синего — красивого помогает заметить, что прилагательное меняется вместе с существительным. А в парах пишешь — строишь и о ней — о нём ошибку можно увидеть только тогда, когда определены спряжение и падеж.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правильные формы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ошибочную и правильную форму и найдите причину выбора окончания.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ошибка возникает из-за неверно определённого грамматического признака, а не из-за произношения.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орфограмму в окончании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 части речи и грамматическим признакам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523" y="1381580"/>
            <a:ext cx="794400" cy="63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3" y="2500590"/>
            <a:ext cx="7704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окончание важно для смысла предложения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показывает, с каким словом связано другое слово в предложении. По нему можно понять, кто что делает, к чему относится признак и в какой форме стоит слово.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столом и в столе различаются не только буквами, но и грамматическим значением. Одна показывает творительный падеж, другая — предложный, поэтому смысл меняется.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правильного окончания предложение становится менее точным и может звучать неясно. Именно окончание помогает быстро определить роль слова и правильно прочитать его смысл.
</a:t>
            </a:r>
            <a:endParaRPr lang="en-US" sz="10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проверяются окончания у разных частей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части речи нужен свой набор грамматических признаков и свой вопрос для проверки.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равную важность всех групп: ошибка устраняется только при верном выборе правила для конкретной части речи.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правил по теме урока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для тренировки орфограмм в окончаниях
</a:t>
            </a:r>
            <a:endParaRPr lang="en-US" sz="2306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вставлять пропущенные буквы в словах с безударными окончаниями. Такие задания учат не угадывать, а проверять форму по правилу и по вопросу.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упражнения на изменение слова по падежам и числам. Например, можно сравнить формы в деревне, о лесе, к ней и увидеть, как меняется окончание.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стоит тренировать определение спряжения у глаголов. Для этого удобно брать пары вроде пишет и строит, где окончание зависит от разных спряжений.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полезный приём — подбор формы по образцу. Если рядом есть слово синего, легче понять, как пишутся формы прилагательного, местоимения или числительного.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подсказки для запоминания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помнить для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существительного смотрят на склонение и падеж, для прилагательного — на зависимое существительное, а для глагола — на инфинитив и спряжение. Такой порядок помогает не путаться.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к какой части речи относится слово. Затем важно задать правильный грамматический вопрос и понять, какая форма требуется в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нельзя проверять только на слух: сначала нужно определить часть речи и грамматические признаки слова. Тогда правильная буква выбирается по правилу, а не по догадке.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2026-05-22T06:58:07Z</dcterms:created>
  <dcterms:modified xsi:type="dcterms:W3CDTF">2026-05-22T06:58:07Z</dcterms:modified>
</cp:coreProperties>
</file>