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имён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дружат по роду: мужскому, женскому и среднему.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 нужен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правильно подбирать слова рядом: большой дом, большая кошка, большое окно. Он нужен для согласования прилагательных и местоимений и помогает третьекласснику увереннее разбирать слова по грамматическим признакам.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в русском языке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слова вроде стол, лес, брат. Их удобно узнавать по подсказкам: он, мой, этот.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 книга, река, мама. Для проверки подходят слова-помощники она, моя, эта.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окно, море, письмо. Здесь помогают подсказки оно, моё, это, которые сразу наводят на правильный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твёрдо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часто встречается у названий мальчиков, мужчин и многих предметов: ученик, папа, кот, карандаш. В начальной форме такие слова нередко не имеют окончания, как стол, мяч, гриб. Их удобно проверять словом он.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можно сказать мой дом, этот лес или он пришёл, слово обычно относится к мужскому роду. В школьных заданиях это помогает быстро не путать слова и уверенно выбирать правильную форму.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мужской род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женский род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женского рода часто оканчиваются на -а или -я: мама, земля, лиса. К ним легко подобрать подсказки она, моя, эта.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встречается у слов, которые называют девочек, женщин, животных и предметы: сестра, книга, река, морковь. По ним удобно тренироваться в классе.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тоже часто намекает на женский род: ночь, дверь, тетрадь. Такое окончание помогает заметить слово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-о и 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часто относятся слова с окончаниями -о и -е: окно, поле, море. Они хорошо сочетаются с подсказками оно, моё, это.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-мя 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особые слова на -мя: имя, время, пламя. Их тоже относят к среднему роду, поэтому в заданиях полезно проверять их по слову-помощнику.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школьной проверки слова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313" y="1744875"/>
            <a:ext cx="5409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трёх родов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мой, этот помогают быстро узнать мужской род. Они удобно ставятся рядом с существительным и подсказывают правильную форму без долгих раздумий.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она, моя, эта подходят к существительным женского рода. С ними легко проверить слово и услышать, как оно звучит в предложении.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оно, моё, это указывают на средний род. Они особенно полезны, когда слово называют предмет или явление, а не живое существо.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как подсказка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-а и -я чаще всего бывают женского рода: ручка, весна, змея. Это хорошая первая подсказка, если слово знакомое и простое.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-о и -е обычно относятся к среднему роду: поле, окно, море. Такие окончания легко заметить и удобно запомнить.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окончания нередко бывают мужского рода: дом, лев, шар. В них стоит внимательно посмотреть на форму слова в единственном числе.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тоже часто подсказывает женский род: ночь, мышь, тетрадь. Но правило не всегда работает само по себе, поэтому нужна проверка.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окончание обманывает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ведут себя не по обычным правилам. Например, папа, дядя и дедушка — мужского рода, хотя оканчиваются на -а или -я. Их лучше запоминать вместе с коротким примером: добрый папа.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слово кофе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кофе в школьной норме относится к мужскому роду. Поэтому правильно говорить вкусный кофе. Такие слова полезно учить сразу с предложением, чтобы они не устраивали сюрпризов на уроке.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единственном и множественном числе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в паре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слова звучат одинаково для разных родов: столы, книги, окна. По одной такой форме род определить почти невозможно, поэтому нужен следующий шаг.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единственному числу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слово в единственное число, всё становится понятнее: стол, книга, окно. Именно в этой форме род обычно виден сразу и без догадок.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род по подсказке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подбирают он, она или оно. Так школьник быстро понимает, какой род у существительного, и не путается в упражнениях.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помогает проверить род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 -ая помогает узнать женский род. В сочетаниях добрая мама, большая книга, весёлая лиса прилагательное словно подсказывает: здесь нужно слово 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принимает окончание -ое или -ее, перед нами средний род: большое окно, синее море, тёплое солнце. Такая проверка особенно удобна в школьных заданиях.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вместе с существительным и подсказывает его род. Если рядом получается форма на -ый, -ий или -ой, слово обычно мужского рода: большой дом, синий шар.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 смелого кота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вышел на крыльцо и внимательно посмотрел во двор. Он заметил мышь, но не испугался, потому что был очень смелым. По слову он сразу понятно: речь идёт о существительном мужского рода.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для тихой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спокойно текла между берегами, а рядом шуршали камыши. Она блестела на солнце и казалась живой дорожкой. Местоимение она помогает понять, что существительное относится к женскому роду.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 род существительного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поставь слово в единственное число. Так легче увидеть его начальную форму и понять, подходит ли оно для проверки рода без лишних догадок.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подбери слово-помощник: он, она или оно. Если подсказка звучит естественно, род определён правильно, и можно спокойно идти дальше.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равно есть сомнение, загляни в словарь или учебник. Это надёжный способ не ошибиться и аккуратно записать слово в тетради.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 на окончание и вспомни, не относится ли слово к исключениям. Иногда именно необычная форма подсказывает верный ответ.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определении рода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дом подсказывает мужской род: он. Такие короткие примеры легко запоминаются и быстро помогают на уроке.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это она, значит, слово относится к женскому роду. Проверка получается простой и почти без усилий.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— оно, поэтому здесь средний род. Слова с такими подсказками удобно повторять хором или по карточкам.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 кошка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— он, кошка — она. Такие пары особенно полезны: они показывают разницу между мужским и женским родом очень наглядно.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рода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определить род существительного на уроке и дома.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словосочетаниях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прилагательное подстраивается под существительное, поэтому мы говорим добрый кот, добрая кошка, доброе облако. Род сразу слышен в конце слова, и фраза звучит правильно.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помогает строить точные и красивые выражения. Если род выбран неверно, сочетание начинает «спотыкаться», а если всё верно — речь звучит легко и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трудности третьеклассников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запоминаются слова, которые не похожи на обычные правила: папа, дядя, имя, время, путь, кофе. Их лучше учить сразу вместе с примером.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множественное число. Формы книги, окна, столы не показывают род напрямую, поэтому слово нужно сначала поставить в единственное число.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путает мягкий знак на конце: ночь, мышь, тетрадь. Он часто подсказывает женский род, но всё равно стоит проверить слово по правилу.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не гадай наугад. Лучше воспользоваться словарём или учебником, чтобы записать ответ уверенно и без лишних исправлений.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существительных есть три рода: мужской, женский и средний. Каждый из них помогает словам в предложении дружить и стоять на своих местах.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Определять род удобнее по подсказкам: он, она, оно, по окончаниям и по форме прилагательного. Эти маленькие помощники быстро ведут к правильному ответу.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нужно запоминать отдельно, потому что они любят немного хитрить. Если встречается сомнение, лучше ещё раз проверить слово по словарю.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 — помощник в 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 помогает правильно писать, говорить и подбирать слова в предложении. Если помнить подсказки, окончания и исключения, задания становятся понятнее, а русский язык — чуть дружелюбнее.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2026-05-22T01:37:30Z</dcterms:created>
  <dcterms:modified xsi:type="dcterms:W3CDTF">2026-05-22T01:37:30Z</dcterms:modified>
</cp:coreProperties>
</file>