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значение для природы и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главный «двигатель» климата и жизни. Он даёт ресурсы и требует бережного отношения.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Мировой океан и где он находится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единая водная оболочка Земли, объединяющая пять океанов. Течения переносят тепло, влагу и живые организмы, связывая удалённые районы. Его берега омывают материки и острова, а в воде обитает множество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климат Земли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собирает солнечное тепло и постепенно отдаёт его обратно. Благодаря этому температура на планете меняется мягче и сезоны ощущаются не столь резко.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участвует в обмене газов: он удерживает часть углекислого газа из атмосферы. Поэтому его состояние напрямую отражается на климате всей Земли.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течения, например Гольфстрим, переносят тепло между районами. Так формируются различия погоды между прибрежными территориями и внутренними регионами.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океан перегревается или меняется режим течений, климатические условия могут сдвигаться. Это влияет на осадки, штормы и привычные условия для многих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выпадения дождя и снега вода питает реки, озёра, почву и леса. Океан участвует в круговороте сильнее других частей природы, поэтому без него не было бы обычных дождей и привычной влажности воздуха.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поддерживает осадки на суше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поверхности океана постоянно испаряется вода. Пары поднимаются в воздух и образуют облака, а затем вода возвращается на землю осадками. Так океан становится главной «фабрикой» влаги.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возвращается в небо и облака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океане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 основным группам морских организмов (без привязки к долям в процентах).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жизни обычно сосредоточено там, где достаточно света и питательных веществ: у берегов и в зоне рифов.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подчёркивают, что океан поддерживается разными группами организмов, а планктон играет ключевую роль в пищевых связях.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79579"/>
            <a:ext cx="279600" cy="2485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океане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фитопланктон — старт большинства цепей питания. Он образует органическое вещество, которым затем питаются мелкие организмы. Без него нарушается вся дальнейшая «цепочка жизни».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получают пищу на вершине цепей, охотясь на рыбу. Если их добыча уменьшается, страдают и сами животные, и экосистема в целом.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цепи — питание мелких животных, которыми кормятся мелкие рыбы. Так энергия и питательные вещества передаются дальше, к более крупным обитателям моря.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и затем рыбы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мелкая рыба становится добычей, в цепь включаются крупные рыбы и морские птицы. Этот уровень зависит от стабильности предыдущих звеньев и их численности.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рыба и морские птицы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загрязнениях или сильном потеплении меняются условия жизни. В результате нарушается работа всей цепи питания, а численность животных может снижаться.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загрязнение и жара опасны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помогает человеку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поддерживает разные сферы жизни через связанные между собой ресурсы и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95459"/>
            <a:ext cx="4843800" cy="22936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океан людям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питание, транспорт, промышленное сырьё и возможности для отдыха.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польза океана многообразна, но она сохраняется только при разумном использовании и охране природы.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географии и экологии (без привязки к единому датасету).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Морем перевозят продукты, топливо, технику и сырьё — то, что нужно в повседневной жизни. Это возможно благодаря сети портов и морских маршрутов.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доли морских перевозок в мировой торговле по объёму (учебные справочные данные ВОЗ/ООН и международной логистики; точная величина зависит от методики подсчёта).
</a:t>
            </a:r>
            <a:endParaRPr lang="en-US" sz="727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международной торговли идёт морскими путями, потому что это удобно и выгодно для перевозки грузов.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Морем перевозят продукты, топливо, технику и сырьё — то, что нужно в повседневной жизни. Это возможно благодаря сети портов и морских маршрутов.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питание людей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рыбы ловят быстрее, чем они успевают размножаться, запасы начинают сокращаться. Тогда рыба становится менее доступной, а некоторым видам грозит исчезновение. Последствия ощущают не только животные, но и люди, которые зависят от морепродуктов.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допускать перелов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обитания, например рифов и прибрежных зон, уменьшает «дом» для морских животных. Меньше укрытий и корма — значит, падает численность многих видов. В итоге повышается риск нехватки морской пищи для будущих поколений.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местами обитания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морепродукты входят в рацион большого числа людей по всему миру. В океане добывают разные виды, например треску, сельдь и тунца, а также креветок и мидий. Водоросли тоже используют как пищевой ресурс.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кормит миллионы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Мировому океану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данные: Программа ООН по окружающей среде (UNEP) и научные обзоры по состоянию океана, без единого численного масштаба для всех угроз.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видимых загрязнений, для океана опасны и «тихие» изменения: химия воды и условия для жизни меняются быстрее, чем некоторые виды успевают приспособиться.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наиболее заметные риски связаны с пластиком и потеплением: они одновременно затрагивают и живые организмы, и состояние берегов.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 в океане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крупные куски дробятся на микропластик — частицы настолько мелкие, что их трудно заметить без специальных методов анализа.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Распадается на микропластик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может поедаться рыбами, птицами и другими животными и через морепродукты возвращаться в цепочки питания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Встраивается в пищевые цепи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с суши и из водосборов попадают в море, часто из-за плохой уборки и слабого контроля у прибрежных территорий.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Попадает в океан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 и кораллы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большую часть дополнительного тепла на Земле, поэтому его вода постепенно нагревается. Это усиливает стресс для морских организмов, меняет привычные условия обитания и миграций.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чувствительны к температуре: при потеплении они теряют окраску и могут погибать. Одновременно часть видов рыб уходит в более холодные районы в поисках подходящей воды.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удерживает меньше кислорода. Из-за этого ухудшаются условия дыхания для многих организмов, в том числе для тех, кто живёт ближе к поверхности и зависит от стабильного состава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экосистемы защищают берега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леса, морские травы и коралловые рифы работают как естественные «амортизаторы»: они ослабляют силу волн и уменьшают размыв берега во время штормов и приливных явлений.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одновременно служат убежищем и «детской» для многих животных: там находят корм, прячутся мальки и происходит размножение. Особенно это важно для островов и низких побережий.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8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Мировой океан: действия на каждом шаге
</a:t>
            </a:r>
            <a:endParaRPr lang="en-US" sz="248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которые уменьшают поступление загрязнений в море и помогают природе восстанавливаться.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и работа учёных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снижают вред от вылова и разрушения мест обитания. В таких зонах популяции могут восстанавливаться быстрее, а редкие виды получают шанс удержаться в природе.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морские территории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спутники, буи и подводные аппараты. Совместные данные дают более полную картину течений, условий у поверхности и процессов глубже в океане.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разных источников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основа многих пищевых цепей. Его состояние помогает оценивать изменения в экосистемах, а результаты нужны для прогнозов климата и погоды.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планктона как ключ к прогнозам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измеряют температуру, солёность и другие параметры воды. Это помогает понимать, как меняются условия для организмов и насколько далеко распространяются аномальные «тепловые волны».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599845"/>
            <a:ext cx="4843800" cy="2884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Мирового океана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объяснение функций океана по учебным и научно-популярным материалам о системе Земли.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блока показывают, как океан одновременно влияет на климат, газовый состав и условия жизни, а также защищает берега — то есть поддерживает устойчивость планеты.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это не «фон», а работающая система: климат, вода и экосистемы взаимосвязаны, поэтому охрана океана напрямую влияет на безопасность и качество жизни людей.
</a:t>
            </a:r>
            <a:endParaRPr lang="en-US" sz="13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 цифрах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оценки и агрегированные справочные данные по океану (например, материалы ООН и научно-справочные обзоры), без привязки к одному конкретному году.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 масштаб: океан влияет на экономику и питание, а также на климат через течения и обмен теплом с атмосферой.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торговли и питания делает океан важнейшим «ресурсом будущего», а значит, его состояние напрямую связано с благополучием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связан с жизнью каждого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 жизнь напрямую: через еду (рыба и морепродукты), через погоду и климат, а также через товары, которые перевозятся морем и доходят до наших магазинов.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пластика, экономия воды и правильная сортировка отходов уменьшают нагрузку на прибрежные реки и море. Так меньше загрязнений попадает в пищевые цепи.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берегу важно вести себя аккуратно: не оставлять мусор, соблюдать правила на пляжах и уважать места обитания животных. Эти действия помогают сохранять богатство океана.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общий дом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регулирует климат, участвует в круговороте воды, даёт пищу и сырьё, поддерживает транспорт и жизнь множества организмов. Его состояние зависит от науки, охраны и поведения людей.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2026-05-12T22:57:44Z</dcterms:created>
  <dcterms:modified xsi:type="dcterms:W3CDTF">2026-05-12T22:57:44Z</dcterms:modified>
</cp:coreProperties>
</file>