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объёмная фигура из одинаковых квадратов.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куб вокруг нас
</a:t>
            </a:r>
            <a:endParaRPr lang="en-US" sz="255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можно увидеть в игрушках, играх и коробках. Он помогает понять, как плоский квадрат превращается в объёмный предмет и почему геометрия бывает не только на бумаге.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куб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6 граней, и каждая грань имеет форму квадрата. Поэтому все стороны выглядят одинаково и аккуратно, будто их специально выровняли.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12 рёбер. Это линии, где встречаются две грани. По рёбрам удобно считать фигуру и узнавать её среди других тел.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8 вершин. Это точки, в которых сходятся рёбра. Все углы куба прямые, как угол страницы в тетради.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куб со всех сторон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Спереди и сверху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куб спереди или сверху, видно его одинаковые стороны. Он кажется ровным и очень аккуратным, словно маленький строительный блок.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Сбоку куб выглядит так же спокойно и симметрично. Из-за равных сторон он напоминает компактный ящик, который удобно поставить на стол.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Сбоку и в целом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куб отличается от квадрата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живёт на плоскости. У него есть только длина и ширина, поэтому его можно нарисовать на листе, но нельзя взять как предмет.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уже объёмный. У него, кроме длины и ширины, есть высота, поэтому его можно поставить, повернуть и рассмотреть со всех сторон.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— это как рисунок, а куб — как настоящий предмет. Один лежит на бумаге, другой занимает место в пространстве.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квадратов получается куб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плоские квадраты складываются в объёмную фигуру.
</a:t>
            </a:r>
            <a:endParaRPr lang="en-US" sz="1777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81694" y="1328100"/>
            <a:ext cx="431437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куба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заготовка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— это плоский рисунок из шести квадратов. Если аккуратно вырезать и согнуть его, можно получить настоящий куб из бумаги.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квадратов
</a:t>
            </a:r>
            <a:pPr algn="ctr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развёртки всегда 6 квадратов. Они расположены так, чтобы после сгибания все стороны сошлись правильно и фигура не развалилась.
</a:t>
            </a:r>
            <a:endParaRPr lang="en-US" sz="1414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рисовании
</a:t>
            </a:r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показывает, как куб устроен внутри своего бумажного «плана». Она помогает лучше понять форму, даже если куб пока только на картинке.
</a:t>
            </a:r>
            <a:endParaRPr lang="en-US" sz="1280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обучения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развёрткой детям легче представить объёмную фигуру. Она превращает сложное слово «куб» в понятную бумажную модель, которую хочется собрать самому.
</a:t>
            </a:r>
            <a:endParaRPr lang="en-US" sz="12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на клетчатой бумаге и в жизни
</a:t>
            </a:r>
            <a:endParaRPr lang="en-US" sz="2728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куб рисуют из квадратов и наклонных линий. Получается будто маленький домик без крыши, только очень строгий и геометрический.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на куб похожи деревянный кубик, игральная кость и некоторые коробки. Если внимательно смотреть вокруг, кубы быстро находятся почти в каждом доме.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куб легко узнать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все грани одинаковые и квадратные. Когда стороны равны, фигура сразу кажется стройной и аккуратной, как собранная по линейке.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рёбра куба имеют одинаковую длину. Поэтому он не вытягивается и не расплющивается, а выглядит ровным с любой стороны.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очень симметричен. Его можно поворачивать, и он всё равно остаётся похожим на самого себя — почти как фигура-чемпион по порядку.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Грани, рёбра и вершины куба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— это плоские стороны куба. Если представить куб как маленькую коробку, то каждая её наружная сторона и есть грань.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— это линии, где соединяются грани. По рёбрам можно посчитать, сколько у фигуры угловых линий, не путая их с гранями.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— это точки, в которых сходятся рёбра. У куба их 8, и именно они помогают точно описывать фигуру в геометрии.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Игральная кость выглядит очень знакомо: у неё ровные стороны и одинаковые грани. На каждой грани стоят точки, по которым удобно считать ход игры. Такой куб легко катится, а ещё его приятно держать в ладони.
</a:t>
            </a:r>
            <a:endParaRPr lang="en-US" sz="98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Игральная кость — маленький кубик с сюрпризом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 Рубика напоминает куб с разноцветными квадратиками на гранях. Он выглядит просто, но умеет здорово запутывать игроков. Ребятам нравится крутить его и собирать снова, как будто возвращая каждой стороне своё место.
</a:t>
            </a:r>
            <a:endParaRPr lang="en-US" sz="96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 Рубика — куб, который любит порядок
</a:t>
            </a:r>
            <a:endParaRPr lang="en-US" sz="1508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Подарочные коробки нередко делают почти кубическими, чтобы они выглядели ровно и красиво. В такую коробку удобно сложить небольшой подарок, а потом поставить её на полку. Кубическая форма помогает вещам храниться аккуратно и занимать немного места.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Подарочная коробка, похожая на аккуратный куб
</a:t>
            </a:r>
            <a:endParaRPr lang="en-US" sz="1338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предметы в форме куба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граней можно мысленно переставлять, и куб остаётся одинаково узнаваемым.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фигуру особенно симметричной и очень понятной для глаз.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куба в школьной геометрии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фигура — это куб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выполняется по основным признакам объёмной фигуры: граням, рёбрам, вершинам и равенству сторон.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см³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объём маленького кубика со стороной в один сантиметр.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эталон помогает впервые измерять, сколько места занимает предмет.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кубики одинаковые, их легко ставить друг на друга. Из них получается ровная башня, которая стоит устойчиво и выглядит аккуратно. Ребёнок быстро замечает: одинаковая форма помогает строить выше и не путаться.
</a:t>
            </a:r>
            <a:endParaRPr lang="en-US" sz="1411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из одинаковых кубиков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можно выстраивать в дорожку, делать из них узоры или даже строить маленький город. Каждый кубик похож на строительный блок, который занимает своё место. Так игра превращается в занятие на внимательность и воображение.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Дорожка, узор и целый город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как строительный материал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кубе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легко посчитать, потому что у него всего шесть граней, и все они одинаковые. Это помогает быстро запомнить его строение и не путаться.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удобно рисовать на бумаге: сначала рисуют квадраты, а потом соединяют их так, чтобы получился объёмный предмет. Получается почти как маленький ящик.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бумаги можно сделать развёртку куба и сложить её по линиям. Так плоский лист превращается в настоящую объёмную фигуру прямо у вас в руках.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часто встречается в играх и моделях, потому что он понятный и устойчивый. Из него легко строить, считать и сравнивать предметы между собой.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куб среди предметов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сравнить предмет с главным признаками куба: равными сторонами, квадратными гранями и прямыми углами.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444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500" y="1295008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Мини-задания с кубом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Посчитай части куба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на рисунке грани, рёбра и вершины. Потом проверь себя ещё раз, чтобы убедиться, что ни одна вершина не спряталась за уголком.
</a:t>
            </a:r>
            <a:endParaRPr lang="en-US" sz="159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куб вокруг себя
</a:t>
            </a:r>
            <a:pPr algn="ctr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Оглянись дома и отыщи предметы, похожие на куб. Подойдут коробочка, игрушка или игральная кость, если у них ровные стороны и одинаковая форма.
</a:t>
            </a:r>
            <a:endParaRPr lang="en-US" sz="1577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 развёртку
</a:t>
            </a:r>
            <a:pPr algn="ctr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бумажную развёртку и согни её по линиям. Так ты увидишь, как из плоской фигуры получается объёмный куб, словно из бумаги вырос домик.
</a:t>
            </a:r>
            <a:endParaRPr lang="en-US" sz="15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куб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куб помогает понять, как устроены объёмные фигуры. Ребёнок замечает, что у предметов бывают грани, рёбра и вершины, и учится называть их точно.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куб становится удобной опорой для новых знаний. Когда понятно, чем он отличается от других фигур, легче сравнивать предметы, видеть симметрию и решать задачи в геометрии.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— фигура, которую легко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шесть квадратных граней, двенадцать рёбер и восемь вершин. Он ровный, симметричный и часто встречается в игрушках, коробках и других знакомых предметах.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2026-05-20T12:57:33Z</dcterms:created>
  <dcterms:modified xsi:type="dcterms:W3CDTF">2026-05-20T12:57:33Z</dcterms:modified>
</cp:coreProperties>
</file>