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Остер «Меня нет дома»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о хитрой выдумке и правде.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Остер и его весёлые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Остер — известный детский писатель, который умеет говорить с детьми простыми словами и с юмором. Его короткие, остроумные тексты помогают замечать смешное в обычных поступках и внимательно читать каждую фразу.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текст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ребёнок, который не хочет делать нужное дело и быстро придумывает смешное оправдание. Ситуация очень знакома младшим школьникам, потому что похожа на обычный домашний день.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 маленькую сценку, где всё происходит быстро и понятно. Здесь нет сложных событий, зато есть живая детская логика, которая делает рассказ особенно забавным.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как из простой нежелания начинается шутка. Поэтому произведение легко запоминается и вызывает улыбку уже с первых строк.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Сообразительный выдумщик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очень быстро находит необычный выход из ситуации. Он старается избежать неприятного дела и придумывает отговорку, которая кажется ему удачной. Это делает его образ живым и озорным.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смешон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поступок смешит, потому что детская хитрость выглядит наивно и слишком очевидно. Именно поэтому выдумка героя вызывает не осуждение, а улыбку.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его поведение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смешное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видна хитрость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показывает, что герой пытается обмануть собеседника. Читатель ещё до начала истории понимает: его ждёт смешная выдумка.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звучит забавно, потому что человек не может одновременно быть дома и не быть дома. В этом и заключается первая шутка текста.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комической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создаёт ожидание необычного разговора. Она настраивает на весёлую ситуацию, где серьёзный ответ оказывается совсем не серьёзным.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текст вызывает улыбку, потому что герой выбирает слишком очевидную и смешную отговорку. Читатель сразу понимает, что такой обман долго не продержится.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чувство узнавания: многим детям знакомо желание избежать скучного или трудного дела. Поэтому ситуация кажется близкой и понятной.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возникает лёгкий смех над тем, как нелепо выглядит хитрость, если посмотреть на неё внимательно. Юмор помогает увидеть правду без строгих нравоучений.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произведение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смешная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из обычного нежелания рождается шутка.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Григория Остера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Остер умеет делать смешное из самой обычной ситуации. Он берёт простую мысль и неожиданно переворачивает её так, что фраза звучит совсем по-новому.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тексте особенно заметна детская логика героя. Он как будто верит, что его выдумка действительно сможет убедить всех вокруг, и именно это выглядит забавно.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появляется ещё и из-за серьёзного тона. Герой говорит так уверенно, будто ничего странного не происходит, а читатель видит очевидную нелепость.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как тема произведения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Идея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 него появляется хитрая мысль, которая кажется ему очень удачной.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Нежелание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не хочет выполнять дело и ищет способ избежать неприятной обязанности.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ясно: лень приводит не к спасению, а к нелепой и забавной ситуации.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Отговорка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произносит смешную фразу, надеясь, что она решит проблему без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дом — это не просто место, а пространство правил, просьб и обычных дел. Герой пытается спрятаться от этих правил с помощью шутливой выдумки, но она не отменяет саму обязанность.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 истории напоминают, что от дела не уйти одной фразой. Поэтому текст мягко показывает: хитрость может рассмешить, но честный и ответственный поступок всегда лучше.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взрослые и правила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323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нет сложных выражений и длинных объяснений. Короткие и знакомые слова помогают быстро уловить смысл, не отвлекаясь от смешной ситуации и поведения героя.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так, будто герой отвечает живым голосом, без книжной важности. Из-за этого фраза сразу понятна ребёнку и легко воспринимается на слух при чтении вслух.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 создают чёткий ритм, который удобно повторять и запоминать. Именно поэтому текст хорошо подходит для первого класса: он звучит легко, живо и немного игриво.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название сразу вызывает улыбку, потому что оно строится на противоречии. Ребёнок ещё до чтения понимает: впереди его ждёт шутка и странный ответ.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короткий, поэтому внимание не рассеивается. Всё развивается быстро, как маленькая сценка, где одна смешная реплика ведёт к следующей.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пытается придумать невозможное оправдание, и именно это делает его поведение смешным. Детям легко запомнить такой образ и пересказать его своими словами.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ясный смысл помогают тексту удерживаться в памяти надолго. Его можно перечитать несколько раз и каждый раз быстро узнать знакомую комическую ситуацию.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запоминающимся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первоклассника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первоклассники узнают знакомое чувство: не хочется делать уроки, убирать игрушки или выполнять просьбу взрослых. Поэтому герой кажется очень близким и понятным.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 тексте похожа на обычный день дома, когда ребёнок ищет повод отложить дело. Это делает рассказ правдоподобным и особенно смешным.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читает нотации, а мягко показывает привычную детскую лень. Из-за доброй интонации ребёнку легче увидеть себя со стороны и улыбнуться.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Смешная отговорка не отменяет настоящего дела. Текст показывает, что ответственность остаётся даже тогда, когда хочется спрятаться за шуткой. Поэтому лучше говорить честно и действовать сразу.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Произведение помогает понять, что хитрость выглядит неумно, если смотреть на неё внимательно. Ребёнок видит: краткий обман приносит не пользу, а только смешной и неловкий результат.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текста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обычная проблема: герою не хочется выполнять нужное дело. Это создаёт знакомую для детей ситуацию и готовит почву для шутки.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Выдумка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хитрая идея, которая должна помочь избежать неприятного занятия. Именно здесь текст становится особенно смешным и неожиданным.
</a:t>
            </a:r>
            <a:endParaRPr lang="en-US" sz="1143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Комический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обман не работает, и ситуация выглядит нелепо. Такой конец делает мысль произведения ясной и хорошо 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Остера думают так же, как многие дети: быстро, прямо и с фантазией. Из-за этого его тексты кажутся живыми и очень близкими читателю.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всегда есть шутка и неожиданное поведение героя. Сюжет движется легко, поэтому читать его интересно даже тем, кто только начинает уверенно читать.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Остер не звучит поучительно и строго. Он говорит с ребёнком как с собеседником, а не как с учеником, поэтому его книги воспринимаются дружелюбно и без напряжения.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Остер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простой фразы рождается смешная ситуация и скрытый смысл произведения.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 закрытой дверью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образа — обычный дом, где должна быть видна жизнь, порядок и знакомые дела. Но дверь словно отделяет героя от обязанностей, поэтому возникает смешная идея спрятаться и сделать вид, что его нет.
</a:t>
            </a:r>
            <a:endParaRPr lang="en-US" sz="946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«нет» как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«нет» в названии звучит особенно выразительно, потому что оно противоречит самому смыслу домашнего пространства. Так простая фраза превращается в комическую уловку, а ребёнок сразу чувствует игру смысла.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вместо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обман, отговорка и желание уйти от неприятной работы. Эти образы помогают представить мальчика или девочку, которые прячутся, придумывают ответ и надеются избежать просьбы взрослых.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образы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произведения в детском чтении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короткий текст, который удобно читать на уроке русского языка в первом классе. Он не перегружает ребёнка и помогает сосредоточиться на одном смешном эпизоде.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знакомит младших школьников с юмором Григория Остера. После чтения легче замечать, как обычные слова могут звучать забавно и неожиданно.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рассказ хорошо подходит для самостоятельного чтения и обсуждения в классе. Он помогает тренировать внимание к словам, интонации и поступкам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«Меня нет дома» напоминает: смешная выдумка не заменяет честного поступка. Остер показывает знакомую детскую ситуацию с улыбкой и помогает понять, что правда и ответственность всегда надёжнее обмана.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2026-05-21T16:05:33Z</dcterms:created>
  <dcterms:modified xsi:type="dcterms:W3CDTF">2026-05-21T16:05:33Z</dcterms:modified>
</cp:coreProperties>
</file>