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цветковых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строения, разнообразия и роли цветковых в природе и жизни человека.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 начинается с трудов Теофраста и развивается у Линнея. Сегодня систематика помогает изучать виды, их свойства и распространение, постоянно совершенствуясь благодаря новым открытиям.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систематики растений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растения: основные факты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группа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включают около 300 000 видов, встречаются почти везде на Земле. Их отличительная черта — цветок и защищённые плодом семена.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разных климатах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адаптированы к разнообразным условиям: от тропиков до Антарктиды, например колобанга обитает в самых суровых местах.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обеспечивают пищу, кислород и материалы для человека и животных, играя ключевую роль в экосистемах по всему миру.
</a:t>
            </a:r>
            <a:endParaRPr lang="en-US" sz="11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цветков позволяет осуществлять эффективное половое размножение и привлекать опылителей разнообразными способами.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защищены плодом, что способствует их сохранению и расселению под разными условиями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приводит к образованию зародыша и питательных тканей — характерная особенность покрытосеменных.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— цветковые включают травы, кустарники и деревья с хорошо развитой сосудистой системой.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цветковых растений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данные,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составляют подавляющее большинство среди наземных растений, показывая высокое видовое разнообразие.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доминируют в растительном мире по числу видов и разнообразию форм, превосходя другие группы.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покрытосеменных среди растений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две семядоли, сетчатое жилкование листьев, стержневую корневую систему и камбий, что позволяет им расти в толщину.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отличаются одной семядолей, параллельным жилкованием, мочковатой корневой системой и отсутствием камбия.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 однодольные растения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015" y="1394038"/>
            <a:ext cx="471396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приспособления к разным условиям и функции растений.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двудольными и однодольными по морфологическим признакам представлены в таблице.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двудольных и однодольных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растения: примеры и особенности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— символ красоты и прочности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имеет две семядоли, листья с сетчатым жилкованием и цветки с пятью лепестками. Это яркий пример двудольных растений, распространённых в садах по всему миру.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— крепкое дерево с глубокой корневой системой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дуба также две семядоли, листья с разветвлённым жилкованием и большая стержневая корневая система, обеспечивающая устойчивость и долгую жизнь.
</a:t>
            </a:r>
            <a:endParaRPr lang="en-US" sz="10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кукуруза — однодольные злаки с одной семядолей и параллельным жилкованием листьев, важные для питания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и тюльпан — красивые цветочные растения с однослойными семядолями, параллельными жилками и мочковатой корневой системой.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однодольных растений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цветковых растений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— мелкое травянистое растение с мягкими стеблями, характерный представитель своей группы.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хорошо узнаваемое дерево с характерной белой корой и широким листовым покровом.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обитает в водоёмах, имеет крупные листья и цветки, плавающие на поверхности воды.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Повилика — паразит, лишённый хлорофилла; орхидея — эпифит, растущий на других растениях, не причиняя им вреда.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и эпифитные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основных частей: чашелистиков, прикрывающих бутон, лепестков, привлекающих опылителей, тычинок — мужских органов с пыльцой и пестика — женского органа, содержащего семязачаток.
</a:t>
            </a:r>
            <a:endParaRPr lang="en-US" sz="1004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структуры, например, разнообразие цвета и формы лепестков, помогают привлекать определённых опылителей и способствуют успеху в размножении и сохранении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расположение этих частей варьируются у разных видов и влияют на способы опыления и дальнейшее формирование плода с семенами.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цветковых растений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используют несколько способов опыления: насекомые, такие как пчёлы и бабочки, ветер, вода и даже птицы или летучие мыши способствуют переносу пыльцы.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лепестки, аромат и нектарники служат приспособлениями для привлечения опылителей, что повышает эффективность размножения и биологическое разнообразие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как ключ к размножению цветковых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систематического анализа от признаков к определению вида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классификации цветковых растений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современных ботанических справочников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число видов и примеры представителей самых распространённых семейств цветковых растений, важнейших в природе и хозяйстве.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и орхидные — самые видоразнообразные семейства. Каждое семейство играет ключевую роль в экосистемах и экономике.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семейства цветковых растений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и формирование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обеспечивают кислород, необходимый для жизни, а также служат основой лесов, лугов и других экосистем, поддерживая животных и микроорганизмы.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и поддержание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корни укрепляют почву, предотвращая эрозию. Кроме того, они формируют сложные пищевые цепи, способствующие разнообразию живых организмов на планете.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цветковых в природе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цветковых растений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дают крупу, овощи и фрукты — основу питания для людей и животных. Благодаря им развиваются аграрные производства и обеспечивается продовольственная безопасность.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 строительные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цветковых растений получают хлопок и лен для текстиля. Древесина используется в строительстве домов и производстве мебели, что важно для промышленности и быта.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парфюмерия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цветковые применяются в медицине — препараты на их основе лечат болезни. Кроме того, их ароматы используются в парфюмерии и косметике, придавая продуктам уникальные свойства.
</a:t>
            </a:r>
            <a:endParaRPr lang="en-US" sz="9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видов — венерин башмачок и белая кувшинка, страдающие из-за уничтожения естественной среды обитания и чрезмерного сбора людьми.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чужеродных растений нарушает экосистемы, вытесняя местные виды и уменьшая их численность, что также способствуют изменению климата.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растений создаются заповедники и охраняемые территории, обеспечивающие защиту и условия для их восстановления.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цветковых: примеры и причины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ДНК позволяет устанавливать точные родственные связи между видами и выявлять новые растения, ранее не классифицированные.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и классификации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раскрывает детали строения тканей, недоступные обычному обзору, углубляя знания о морфологии и развитии растений.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компьютерные базы данных обеспечивают быстрый доступ к информации и автоматизируют сравнение характеристик различных видов.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способствуют постоянному обновлению и улучшению классификации, делая её более точной и отражающей реальные эволюционные связи.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учёным систематизировать знания и выявлять новые виды, что важно для понимания эволюционных процессов и биологического разнообразия.
</a:t>
            </a:r>
            <a:endParaRPr lang="en-US" sz="1193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применение облегчает развитие сельского хозяйства и охрану окружающей среды за счёт правильного использования и сохранения растительных ресурсов.
</a:t>
            </a:r>
            <a:endParaRPr lang="en-US" sz="1189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для науки и практики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цветковых — ключ к пониманию и сохранению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Обобщая, классификация цветковых растений открывает их сложный мир и важность для жизни на Земле. Знания помогают бережно относиться к природе и обеспечивают устойчивое развитие человечества.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2026-05-08T14:33:28Z</dcterms:created>
  <dcterms:modified xsi:type="dcterms:W3CDTF">2026-05-08T14:33:28Z</dcterms:modified>
</cp:coreProperties>
</file>