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по площади океан Земли, влияющий на климат и жизнь людей.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на карте мира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расположен между Америкой и Европой с Африкой. Он соединяет материки, через него проходят важные морские пути, а течения заметно влияют на погоду и климат побережий.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занимает огромную часть поверхности Земли и играет важную роль в природных процессах планеты.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 об Атлантическом океане
</a:t>
            </a:r>
            <a:endParaRPr lang="en-US" sz="631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106,5 млн км²
</a:t>
            </a:r>
            <a:endParaRPr lang="en-US" sz="5548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такова площадь Атлантики, подчёркивающая её значение как второго по величине океана Земли.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Берега, моря и заливы Атлантики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Изрезанные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Атлантического океана особенно сильно изрезаны у Европы и Северной Америки. Здесь много удобных бухт, заливов и проливов, которые помогли развитию портов и городов.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моря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Атлантики входят Северное, Балтийское, Средиземное, Карибское и Саргассово моря. Каждое из них отличается температурой воды, степенью замкнутости и природными условиями.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гавани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береговая линия создаёт много защищённых мест для стоянки судов. Поэтому на берегах океана рано возникли крупные торговые центры и морские маршруты.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материками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соединяет побережья нескольких континентов, поэтому её берега давно стали важной частью международного обмена, путешествий и прибрежного хозяйства.
</a:t>
            </a:r>
            <a:endParaRPr lang="en-US" sz="84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место Атлантики среди океанов мира. Она меньше Тихого океана, но значительно больше Северного Ледовитого.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среди других океанов Земли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занимает второе место по площади и остаётся одним из крупнейших океанов планеты.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 о площади океанов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3405" y="3429876"/>
            <a:ext cx="234675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Климатическое значение океана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медленно нагревается и долго сохраняет тепло. Поэтому он способен смягчать резкие перепады температуры на прилегающих побережьях.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переносят нагретую воду к берегам материков. Они делают воздух мягче, повышают влажность и часто приносят больше облаков и осадков.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 понижают температуру воздуха над побережьем. Из-за этого климат может стать суше и прохладнее, чем в других районах на тех же широтах.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погода у 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западных окраинах Европы, Африки и Америки погода часто заметно отличается от климата внутренних районов материков, потому что океан постоянно влияет на воздух.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океанические течения распределяют тепло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перемещение воды в Атлантике влияет на климат берегов.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дна Атлантического океана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плит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расходятся литосферные плиты, поэтому на дне постоянно происходят медленные геологические изменения. В этих районах формируется новая океаническая кора.
</a:t>
            </a:r>
            <a:endParaRPr lang="en-US" sz="720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впадины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хребта, в океане есть котловины и глубоководные жёлоба. Они делают рельеф дна очень разнообразным и усложняют подводный мир.
</a:t>
            </a:r>
            <a:endParaRPr lang="en-US" sz="836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Срединный хребет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Атлантики тянется Срединно-Атлантический хребет — огромная подводная горная цепь. Он проходит почти через весь океан и заметно влияет на его строение.
</a:t>
            </a:r>
            <a:endParaRPr lang="en-US" sz="745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шельфы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шельфах, то есть на мелководных окраинах материков, часто добывают нефть и природный газ. Эти районы особенно важны для хозяйственной деятельности человека.
</a:t>
            </a:r>
            <a:endParaRPr lang="en-US" sz="7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архипелаги Атлантики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остров и вулканический сосед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Гренландия и Исландия показывают, насколько разными бывают острова Атлантики. Один огромный и покрыт льдом, другой известен вулканами, гейзерами и горячими источниками. Оба острова играют важную роль в жизни северной части океана.
</a:t>
            </a:r>
            <a:endParaRPr lang="en-US" sz="882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цепи в открытой воде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Азорские острова, Канары и Бермуды лежат далеко от материков и словно отмечают путь в океане. Их происхождение связано с вулканами или особыми участками земной коры, а мягкий климат привлекает туристов и мореплавателей.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Карибские острова и порты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островов в Карибском море образуют целый мир портов, курортов и прибрежных городов. Здесь особенно заметно, как океан связывает природу, путешествия и хозяйственную жизнь людей.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несколько крупных морей Атлантики, их положение и главное отличие.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моря Атлантики и их особенности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Атлантики сильно различаются по положению и природным условиям, поэтому их хозяйственное значение тоже неодинаково.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 о морях Атлантического океана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Атлантического океана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морские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Атлантике встречаются киты, дельфины и акулы, а также многочисленные стаи тунца, сельди и трески. Эти виды образуют важные звенья морских пищевых цепей и зависят от чистоты воды.
</a:t>
            </a:r>
            <a:endParaRPr lang="en-US" sz="708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обитатели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Моллюски, ракообразные и планктон распространены почти повсюду, потому что служат основой питания для многих рыб. Их особенно много в районах, где воды перемешиваются и приносят питательные вещества.
</a:t>
            </a:r>
            <a:endParaRPr lang="en-US" sz="708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 холодные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2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районах океана развиваются коралловые сообщества и больше видов тропических рыб. В холодных морях, наоборот, чаще встречаются виды, приспособленные к низкой температуре и высокой кормовой базе.
</a:t>
            </a:r>
            <a:endParaRPr lang="en-US" sz="702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жизнь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организмов зависит от температуры, глубины, солёности и количества пищи. Поэтому разные части Атлантики заметно отличаются по составу живого мира и его численности.
</a:t>
            </a:r>
            <a:endParaRPr lang="en-US" sz="7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продуктивность связана с зонами, где смешиваются тёплые и холодные воды и поднимаются питательные вещества со дна.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Рыболовные районы Атлантики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показанные районы относятся к наиболее богатым рыбой участкам океана, поэтому Атлантика играет ключевую роль в мировом рыболовстве.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материалу презентации; данные приведены для наглядного сравнения.
</a:t>
            </a:r>
            <a:endParaRPr lang="en-US" sz="6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и мировая торговля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магистрали
</a:t>
            </a:r>
            <a:pPr algn="l" indent="0" marL="0">
              <a:lnSpc>
                <a:spcPct val="115000"/>
              </a:lnSpc>
              <a:buNone/>
            </a:pPr>
            <a:r>
              <a:rPr lang="en-US" sz="2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Атлантику проходят одни из самых загруженных маршрутов мира. Они соединяют порты Европы, Северной и Южной Америки, а также западного побережья Африки.
</a:t>
            </a:r>
            <a:endParaRPr lang="en-US" sz="788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порты
</a:t>
            </a:r>
            <a:pPr algn="l" indent="0" marL="0">
              <a:lnSpc>
                <a:spcPct val="115000"/>
              </a:lnSpc>
              <a:buNone/>
            </a:pPr>
            <a:r>
              <a:rPr lang="en-US" sz="2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Роттердам, Нью-Йорк, Ливерпуль, Лагос, Сантус и Касабланка обслуживают огромные потоки грузов. Через них перевозят сырьё, технику, топливо и товары повседневного спроса.
</a:t>
            </a:r>
            <a:endParaRPr lang="en-US" sz="714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материков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сокращает расстояния между континентами и делает возможными регулярные рейсы судов. Благодаря этому быстрее развиваются торговля, туризм и обмен ресурсами между странами.
</a:t>
            </a:r>
            <a:endParaRPr lang="en-US" sz="69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2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прибрежных государств Атлантика — это не только транспортный путь, но и источник рабочих мест. Морские перевозки поддерживают экономику городов и целых регионов.
</a:t>
            </a:r>
            <a:endParaRPr lang="en-US" sz="7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открывали и осваивали Атлантику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викингов к новым берегам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Задолго до великих географических открытий викинги пересекали северную часть океана и достигали берегов Северной Америки. Их плавания показали, что Атлантика может соединять далёкие земли, а не только разделять их.
</a:t>
            </a:r>
            <a:endParaRPr lang="en-US" sz="788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Колумба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1492 году экспедиция Христофора Колумба стала началом нового этапа в истории океана. После этого Атлантика превратилась в главный путь между Европой и Америкой, а карты мира начали быстро меняться.
</a:t>
            </a:r>
            <a:endParaRPr lang="en-US" sz="831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торговли и переселений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через Атлантику пошли регулярные корабли с грузами, людьми и письмами. Океан стал частью истории торговли, переселений и роста портовых городов по обе стороны океана.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плавание в Атлантике опасным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природные факторы, которые усложняют навигацию в океане и у его берегов.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меры по охране Атлантики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нефтяные разливы и сточные воды стали заметной угрозой для морских животных и прибрежных экосистем.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морских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заповедные зоны, где ограничивают промысел и защищают места размножения рыб и других организмов.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нагрузки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усиливают контроль за судами и портами, сокращают использование одноразового пластика и вводят более строгие правила обращения с отходами.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океана передают тепло воздуху и помогают удерживать влагу над побережьями. Это особенно заметно зимой и в прохладные сезоны.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Атлантика влияет на погоду в Европе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воды у берегов Европы, тем мягче климат и тем выше влажность, а значит, чаще идут осадки.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теме презентации; значения условные, используются для наглядного объяснения связи.
</a:t>
            </a:r>
            <a:endParaRPr lang="en-US" sz="6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Атлантика соединяет берега разных материков и связывает крупные государства через известные порты и города.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города на берегах Атлантического океана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Атлантическое побережье принадлежит странам разных континентов, поэтому океан играет важную роль в международных связях и морской торговле.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сведения из материалов школьного курса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 Атлантическом океане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без 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Саргассово море необычно тем, что у него нет привычных берегов. Его границы определяются океаническими течениями, которые удерживают воды в одном районе.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главных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остаётся одним из самых оживлённых морских коридоров между Европой и Америкой. По нему проходят суда с грузами, топливом и пассажирами.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берегах океана выросли крупные города, порты и курорты. Близость к морю помогала им развивать торговлю, судоходство и туризм.
</a:t>
            </a:r>
            <a:endParaRPr lang="en-US" sz="896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 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удобно изучать как пример того, как природные условия влияют на жизнь людей, а человеческая деятельность, в свою очередь, меняет морскую среду.
</a:t>
            </a:r>
            <a:endParaRPr lang="en-US" sz="84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Атлантика, которая соединяет мир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океан влияет на климат, природу и хозяйство многих стран. Он соединяет материки, поддерживает рыболовство и требует бережного отношения, чтобы его богатства сохранились надолго.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2026-06-02T14:32:22Z</dcterms:created>
  <dcterms:modified xsi:type="dcterms:W3CDTF">2026-06-02T14:32:22Z</dcterms:modified>
</cp:coreProperties>
</file>