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мировой системы социализма: основные вопросы и проблематика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социализма в 1989–1991 годах — поворотный момент мировой истории.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структура мировой системы социализма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образовался социалистический блок под руководством СССР, включавший страны Восточной Европы, азиатские республики и Кубу. Система отличалась военной интеграцией, единой идеологией и тесным политическим управлением.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— ядро социалистической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был крупнейшей страной с развитой промышленностью и политическим влиянием. Его население и ВВП значительно превосходили большинство союзных республик и союзников.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Восточноевропейские социалистические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входили ГДР, Польша, Венгрия, Чехословакия, Болгария и Румыния. Все страны поддерживали тесные связи с СССР, но имели свои особенности в управлении и экономике.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государства Азии и Латинской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Вьетнам, Северная Корея и Куба имели уникальные подходы к социализму, отличаясь как идеологией, так и уровнем развития, при этом играя важную роль в международных отношениях.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и регионы социалистического блока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основы и ценности мирового социализма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Марксизм-ленинизм подчёркивал ведущую роль рабочего класса и отмену частной собственности на средства производства, создавая теоретическую базу для социалистического строя.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Однопартийность и тоталитаризм обеспечивали партийный контроль, подавляя политическую оппозицию и ограничивая свободу слова через цензуру и репрессии.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Культы личности, как у Сталина в СССР и Чаушеску в Румынии, способствовали укреплению власти и формировали культ вождя среди населения.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влияла на воспитание и образование, формируя единые взгляды и препятствуя дискуссиям о различных моделях развития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изоляция социалистического блока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напряжённости после Второй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доктрина Трумэна и создание НАТО в 1949 ознаменовали новый этап противостояния между Западом и социалистическим блоком СССР и его союзниками.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в Азии, Африке и Латинской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страны поддерживали режимы в Северной Корее, Кубе, Анголе и других, распространяя идеологию и укрепляя военное и политическое присутствие.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дипломатическое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мощных вооружённых сил, включая ядерное оружие, и экономические санкции Запада усиливали напряжённость и способствовали международной изоляции блока.
</a:t>
            </a:r>
            <a:endParaRPr lang="en-US" sz="10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модель и проблемы социалистического блока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строилась на государственной собственности и централизованном планировании, что обеспечивало контроль, но снижало гибкость и эффективность.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тяжелой промышленности и милитаризации доминировали, что приводило к дефициту потребительских товаров и неудовлетворенности населения.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экономики отставали от западных стран, что вызвало застой и отсутствие инноваций, влияя на социальное и политическое напряжение.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1985 года Горбачёв инициировал перестройку, внедряя рыночные элементы и расширяя гласность, что уменьшило репрессивный контроль и способствовало обсуждению реформ.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и ослабление централизованного контроля вызвали рост независимости стран Варшавского договора и усилили политическую активность в регионе.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Горбачёва как стимул кризиса социалистической системы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мировой системы социализма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диспропорции и технологическое отставание снижали качество жизни и подрывали доверие общества к социалистическим режимам.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цен на нефть ухудшило финансовое положение СССР, усиливая экономический кризис и дефицит ресурсов.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1980-х и военные расходы оказывали тяжёлую нагрузку на бюджеты стран социалистического блока.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Идеологический кризис и усталость партийных элит способствовали внутренним противоречиям и стремлению к переменам.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Августовский путч 1991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попытка консервативных сил остановить реформы привела к расширению кризиса, ослаблению централизованной власти и росту общественного недовольства.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Беловежские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декабря 1991 года руководители России, Украины и Беларуси подписали соглашение о роспуске СССР и создании Содружества Независимых Государств, что ознаменовало конец союзного государства.
</a:t>
            </a:r>
            <a:endParaRPr lang="en-US" sz="132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прекращение существования СССР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декабря 1991 года Верховный Совет СССР формально прекратил деятельность Союза, образовав 15 независимых стран с новыми политическими и экономическими системами.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Советского Союза: ключевые этапы и последствия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массовые протесты в социалистических странах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восстание 1956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с требованиями политических реформ были жестоко подавлены советскими войсками, что показало ограниченность свободы и готовность Москвы к силовому удержанию власти.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1968 года и её подавление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либерализации в Чехословакии была прервана вводом войск ОВД, укрепив жесткий контроль и подавив реформаторские порывы общества.
</a:t>
            </a:r>
            <a:endParaRPr lang="en-US" sz="1138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движение "Солидарность" в Польше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забастовки и профсоюзное движение стали катализатором для политической либерализации и ослабления власти коммунистической партии в стране.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оппозиции и независимых движений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движение «Солидарность»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независимое профсоюзное движение в соцстране, сыгравшее ключевую роль в политических изменениях и легализации оппозиции в Польше в 1980-х годах.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Лейпцигские протесты в ГДР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 1989 года, ставшие выразителем общественного недовольства режимом и катализатором реформ в Восточной Германии.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католической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 Польше, церковь выступала центром поддержки оппозиции, укрепляя моральный дух и координируя инициативы против власти.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независимых СМИ и организаций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альтернативных партий, правозащитных движений и свободных СМИ способствовало информированности общества и сопротивлению цензуре.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Венгерский «Новый экономический механизм»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1980-х годов в Венгрии были введены элементы рыночной экономики, направленные на повышение эффективности и стимулирование производства. Этот постепенный подход предвосхитил дальнейшие реформы в регионе.
</a:t>
            </a:r>
            <a:endParaRPr lang="en-US" sz="115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«Круглый стол»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переговоры между властями и оппозицией привели к частичной либерализации и выборам по новым правилам. Согласованность позволила относительно мирно перейти к демократическим изменениям.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власти в Чехословакии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включали разрешение деятельности непартийных объединений и постепенное ослабление контроля коммунистической партии, что подготовило почву для последующих демократических преобразований.
</a:t>
            </a:r>
            <a:endParaRPr lang="en-US" sz="127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странах Восточной Европы: примеры и аспекты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198" y="2400298"/>
            <a:ext cx="454727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крушения социалистических режимов в Европе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даты смены режимов в ключевых странах Восточной Европы и характер трансформаций в 1989–1991 годах.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переходов произошли быстро и мирно, за исключением Румынии и Югославии, где смена сопровождалась насилием и конфликтами.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исследования периода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1989 года произошло неожиданное открытие границ между Восточным и Западным Берлином, что символизировало конец разделения Европы. Массовый поток людей пересекал границу, разрушая физический и идеологический барьер.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ускорило демократические преобразования в регионе, инициировало переговоры об объединении Германии и ослабило влияние СССР, подтолкнув мировое сообщество к новому этапу международных отношений.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и объединение Германии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распада мировой системы социализма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множество новых независимых государств, что привело к изменению политической карты Европы и перераспределению влияния на континенте после десятилетий коммунистического доминирования.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регионах, особенно на Балканах, обострились националистические и этнические конфликты, вызвавшие серии военных столкновений и гуманитарных кризисов в 1990-е годы.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государствах происходила перестройка систем управления с акцентом на демократию и плюрализм, что в целом способствовало развитию гражданского общества и международным интеграционным процессам.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последствия: переход от плановой экономики к рынку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дефицит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1980-х в соцстранах возник хронический дефицит товаров и снижение производительности, что усугубляло социальное недовольство и порождало экономический застой.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Шоковая терапия и приватизация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годы многие страны провели радикальные рыночные реформы, включая массовую приватизацию, однако это сопровождалось социальными трудностями и неравенством.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 переходного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 обострение разрыва в доходах стали серьёзными проблемами, порождая новые формы экономической самостоятельности и предпринимательства в постсоциалистических обществах.
</a:t>
            </a:r>
            <a:endParaRPr lang="en-US" sz="10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изменения после 1991 года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демократических основ включало многопартийность и свободные выборы, что способствовало формированию политической конкуренции и новым гражданским свободам.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стала более открытой: отмена идеологического контроля и признание разнообразия взглядов расширили возможности для критического мышления в школах и вузах.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пресса и новые культурные формы появились взамен цензуре, способствуя развитию общества с активным участием граждан в публичной жизни.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смена символики и государственных праздников, отражающая переосмысление истории и стремление к европейской интеграции и общеевропейским ценностям.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последствия распада системы социализма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Холодной войны ликвидировало двуполярное мировое противостояние и создало условия для более многополярного международного порядка.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НАТО и Европейского Союза на Восток усилило влияние Запада, одновременно ослабив геополитические позиции России и изменив баланс сил в постсоветском пространстве.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социалистические страны переориентировали внешнюю политику и вступили в новые международные альянсы, что привело к изменению традиционных связей и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уроки крушения мировой системы социализма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адаптация к рыночной экономике оказались сложным процессом с долгосрочным влиянием на политическую культуру и общественные настроения.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по социалистическому прошлому и противоречивые оценки его роли часто вызывают дебаты, наглядно показывая значимость исторического понимания и критического осмысления.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этого периода подчеркивают важность демократии, плюрализма и исторической памяти для устойчивого развития и принятия решений в современном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 значение исторического опыта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мировой системы социализма стал переломным событием, открывшим эпоху новых политических, экономических и социальных преобразований с важными уроками для понимания современности и будущего.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2026-05-11T04:58:16Z</dcterms:created>
  <dcterms:modified xsi:type="dcterms:W3CDTF">2026-05-11T04:58:16Z</dcterms:modified>
</cp:coreProperties>
</file>