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More about animals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удивляют формой тела, поведением и способами выживания.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так не похожи друг на друга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приспосабливаются к самым разным условиям: от ледяных морей до городских парков. Их внешний вид, поведение и способы питания помогают им находить пищу, избегать опасности и жить рядом с другими видами.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животных: две большие группы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объединяют огромное число видов, но устроены они по-разному. Эти различия помогают животным занимать свои места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есть внутренний скелет, а у беспозвоночных он отсутствует. Это одно из главных разделений в мире животных.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теме «Животные», на основе приведённых в презентации групп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классов позвоночных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6874" y="1180300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выкармливают детёнышей молоком, поэтому молодые особи получают питание и защиту в первые недели жизни. К этой группе относятся, например, кошки, люди и киты.
</a:t>
            </a:r>
            <a:endParaRPr lang="en-US" sz="1271" dirty="0"/>
          </a:p>
        </p:txBody>
      </p:sp>
      <p:sp>
        <p:nvSpPr>
          <p:cNvPr id="12" name="Text 3"/>
          <p:cNvSpPr txBox="1"/>
          <p:nvPr/>
        </p:nvSpPr>
        <p:spPr>
          <a:xfrm>
            <a:off x="516874" y="2410325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покрыты перьями, откладывают яйца и обычно заботятся о птенцах. Перья помогают сохранять тепло, а у многих видов — ещё и летать.
</a:t>
            </a:r>
            <a:endParaRPr lang="en-US" sz="1345" dirty="0"/>
          </a:p>
        </p:txBody>
      </p:sp>
      <p:sp>
        <p:nvSpPr>
          <p:cNvPr id="13" name="Text 4"/>
          <p:cNvSpPr txBox="1"/>
          <p:nvPr/>
        </p:nvSpPr>
        <p:spPr>
          <a:xfrm>
            <a:off x="516874" y="3640351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имеют сухую чешую, которая уменьшает потерю влаги. Они хорошо приспособлены к жизни на суше и часто греются на солнце.
</a:t>
            </a:r>
            <a:endParaRPr lang="en-US" sz="1386" dirty="0"/>
          </a:p>
        </p:txBody>
      </p:sp>
      <p:sp>
        <p:nvSpPr>
          <p:cNvPr id="14" name="Text 5"/>
          <p:cNvSpPr txBox="1"/>
          <p:nvPr/>
        </p:nvSpPr>
        <p:spPr>
          <a:xfrm>
            <a:off x="3265337" y="1180300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проводят часть жизни в воде, а часть — на суше. Их кожа помогает дышать, но она должна оставаться влажной, поэтому они зависят от воды.
</a:t>
            </a:r>
            <a:endParaRPr lang="en-US" sz="1330" dirty="0"/>
          </a:p>
        </p:txBody>
      </p:sp>
      <p:sp>
        <p:nvSpPr>
          <p:cNvPr id="15" name="Text 6"/>
          <p:cNvSpPr txBox="1"/>
          <p:nvPr/>
        </p:nvSpPr>
        <p:spPr>
          <a:xfrm>
            <a:off x="3265337" y="2410325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 воде и дышат жабрами, получая кислород из воды. Их тело обычно обтекаемое, что помогает двигаться быстрее и тратить меньше сил.
</a:t>
            </a:r>
            <a:endParaRPr lang="en-US" sz="12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Шестиногие путешественники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тело обычно разделено на три части, а шесть ног помогают быстро бегать, прыгать и удерживаться на растениях. У многих видов есть крылья, поэтому они могут расселяться на большие расстояния.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ног для охоты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отличаются восемью ногами и особым способом охоты. Пауки плетут сети или поджидают добычу, а их строение тела помогает двигаться по земле, камням и растениям.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тело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имеют мягкое тело, а у многих есть раковина, которая защищает от врагов и пересыхания. Улитки, мидии и осьминоги показывают, насколько по-разному может быть устроена эта группа.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 беспозвоночных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зимний камуфляж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шерсть или перья помогают животным почти исчезать на снегу. Такой цвет особенно полезен там, где фон долго остаётся светлым и открытым.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в траве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тигра не делают его незаметным полностью, но размывают очертания тела в высокой траве. Хищнику труднее заметить движение, когда контуры животного распадаются на линии.
</a:t>
            </a:r>
            <a:endParaRPr lang="en-US" sz="1443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 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 напоминает тонкую ветку и может часами оставаться неподвижным. Сходство с окружающей средой снижает риск быть замеченным птицами и другими хищниками.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 окраска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защищаются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ежа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 защищается иголками: при опасности он сворачивается в шар, и колючая поверхность становится почти недоступной для хищника. Это простая и очень надёжная защита.
</a:t>
            </a:r>
            <a:endParaRPr lang="en-US" sz="1474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черепахи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спасается твёрдым панцирем, который прикрывает мягкое тело. Если опасность рядом, она может втянуть голову и лапы внутрь, уменьшая уязвимость.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как 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Скунс отпугивает врагов резким запахом. Ему не нужно вступать в драку, потому что неприятный сигнал обычно заставляет хищника отступить заранее.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яркая окраска сообщает: меня лучше не трогать. Такой сигнал часто связан с ядовитостью или неприятным вкусом и помогает избежать нападения.
</a:t>
            </a:r>
            <a:endParaRPr lang="en-US" sz="14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 покровы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для 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между пальцами помогают утке отталкиваться от воды и плыть увереннее. Такая лапа удобна для жизни на водоёмах и в прибрежной зоне.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полёту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лёгкие кости помогают птицам подниматься в воздух и долго держаться в полёте. Форма тела снижает сопротивление воздуха.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Рытьё в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передние лапы позволяют кроту быстро раздвигать почву и прокладывать ходы под землёй. Тело при этом остаётся приспособленным к жизни в тоннелях.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плавники и обтекаемое тело уменьшают сопротивление воды. Благодаря этому они могут двигаться плавно, быстро и экономно.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 теплу, холоду и воде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и сухих местах животным важно экономить воду. У верблюда запас жира в горбах помогает пережить период, когда пищи и влаги мало.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холодной воде особенно важно сохранять тепло. У китов и тюленей толстый слой жира работает как утеплитель и помогает не терять энергию.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нужен особый способ дыхания. Рыбы получают кислород через жабры, поэтому могут жить там, где наземным животным дышать было бы невозможно.
</a:t>
            </a:r>
            <a:endParaRPr lang="en-US" sz="12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Мини-кейсы: скрыться и выжить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и фон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может менять окраску, чтобы стать менее заметным на фоне листьев и веток. Такая способность помогает ему не только скрываться, но и общаться с другими особями.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в укрытии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прячется, зарываясь в песок, и быстро меняет форму тела. Благодаря мягкому телу и гибким щупальцам он успевает уйти от опасности почти незаметно.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на дне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живёт у дна и окрашена так, что сливается с песком и илом. Это помогает ей охотиться и одновременно избегать хищников, которые ищут добычу сверху.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общаются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подают сигналы голосом, движениями, позами и запахами. Так они предупреждают об опасности, привлекают партнёра или сообщают сородичам, где найти пищу и как держаться вместе.
</a:t>
            </a:r>
            <a:endParaRPr lang="en-US" sz="1241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звуком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вой волков и кваканье лягушек помогают передавать важную информацию на расстоянии. Звуки особенно полезны там, где животные не видят друг друга.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запахов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оставляют пахучие следы, а многие животные узнают своих по запаху. Это удобно в темноте, в густой траве и в сложных сообществах.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Позы, движения и мимика тоже многое сообщают. Кошки, собаки и другие животные замечают такие сигналы и понимают, готов ли другой к игре, защите или бегству.
</a:t>
            </a:r>
            <a:endParaRPr lang="en-US" sz="14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цель миграции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сезонные изменения запускают перемещения животных к более подходящим условиям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типу питания животное занимает своё место в природе. Некоторые виды меняют рацион в зависимости от сезона и доступной пищи.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травоядные и падальщики выполняют разные функции, а всеядные могут связывать несколько звеньев пищевой сети.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«Кто кого ест»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в экосистеме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каждое звено зависит от другого: если уменьшается число растений или насекомых, это отражается на животных выше по цепи.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связей между видами, тем устойчивее экосистема: потеря одного вида меняет питание многих других.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пищевой сети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взаимодействия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или больше видов используют один и тот же ресурс, им приходится соперничать. Это может быть вода, пища, территория или укрытие.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разные виды помогают друг другу. Пчёлы получают нектар, а цветы — опыление, поэтому обе стороны выигрывают от такого сотрудничества.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союз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очищают других от паразитов или остатков пищи. Так крупные рыбы получают помощь, а рыбы-чистильщики — постоянную пищу.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 делают экосистему более устойчивой. Если один партнёр исчезает, равновесие нарушается, и другим животным приходится приспосабливаться.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появления к взрослой особи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два пути развития: с превращением и без него.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заботы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птенцов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выкармливают птенцов, приносят им корм и защищают гнездо. Это особенно важно в первые недели, когда молодые птицы ещё не могут искать пищу самостоятельно.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 только защищают яйца от холода, но и согревают уже вылупившихся птенцов. В суровом климате тепло и близость родителей становятся условием выживания.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Волки, лисицы и многие другие млекопитающие охраняют детёнышей, учат их ориентироваться и добывать пищу. Такая забота повышает шансы вырасти и стать самостоятельными.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лишает животных укрытий, мест для гнёзд и источников пищи. Даже небольшие изменения среды могут затронуть целые цепи питания.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грязная вода опасны для рыб, птиц и насекомых. Пластик, нефтепродукты и бытовые отходы мешают животным жить и размножаться.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 незаконный отлов сокращают численность редких видов. Чем меньше становится животных, тем труднее им восстановить популяцию.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экономить воду и бумагу, сортировать отходы, не оставлять мусор на природе и бережно относиться к растениям и животным вокруг.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животным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54961"/>
            <a:ext cx="4164900" cy="1990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можно проверить по темам раздела: строение животных, защита, миграции, питание и 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может ответить кратко и точно, значит основные идеи раздела усвоены.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материалам раздела Part C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приспособлены к своей среде, а их жизнь строится вокруг питания, общения, размножения и защиты. Бережное отношение к природе помогает сохранить и виды, и 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2026-07-25T12:36:54Z</dcterms:created>
  <dcterms:modified xsi:type="dcterms:W3CDTF">2026-07-25T12:36:54Z</dcterms:modified>
</cp:coreProperties>
</file>