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Зональность географической оболочки: как меняется природа Земли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природные условия меняются по закономерностям: от экватора к полюсам и в горах вверх.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природные условия на Земле различаются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Землю неравномерно, поэтому тепло уменьшается от экватора к полюсам. Но на климат также влияют воздушные массы, ветры, океанические течения, расстояние до океана и рельеф, а дальше — почвы и живые организмы.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25" y="1798217"/>
            <a:ext cx="249600" cy="221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7848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8970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0093" y="1789450"/>
            <a:ext cx="239400" cy="23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31218" y="1789450"/>
            <a:ext cx="239400" cy="23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географическую оболочку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географической оболочке постоянно происходит движение воды: испарение, облака, осадки и сток. Этот процесс связывает атмосферу, гидросферу и сушу, поддерживая влажность и формируя климатические условия.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теплом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распределяется по Земле не одинаково. Из-за этого меняются температура воздуха и состояние поверхности, а следом — условия для испарения, облакообразования и жизнедеятельности организмов.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горных пород и рельефа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задаёт, как именно будет выглядеть поверхность: высоты, формы долин, наличие горных преград. Рельеф влияет на ветры и осадки, а значит — на климат и растительность.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растительность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хранит и передаёт вещества, необходимые растениям. Когда меняются климат и увлажнение, меняется состав почв и то, какие растения могут закрепиться и успешно расти.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комплексы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участках с похожими условиями образуются природные комплексы: совпадают климат, почвы и растительность. Они определяют и состав животных, делая «облик» местности узнаваемым.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широте заметны три уровня обеспеченности теплом, из-за чего меняются увлажнение, почвы и набор растений с животными.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географии: качественная схема «высокое—среднее—низкое» тепло по широтам
</a:t>
            </a:r>
            <a:endParaRPr lang="en-US" sz="628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 тепла и влаги помогают объяснить, почему природные зоны сменяют друг друга по широте.
</a:t>
            </a:r>
            <a:endParaRPr lang="en-US" sz="233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Широтное распределение солнечного тепла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угол падения солнечных лучей, тем меньше энергии приходится на единицу площади. Поэтому сезонность и различия климата нарастают к полюсам.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главную закономерность: распределение солнечной энергии задаёт различия по теплу, а уже затем меняются испарение, увлажнение и природные комплексы.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схемы по географии (качественная зависимость); точные значения в единицах не указаны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зоны суши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влажных экваториальных лесах почти нет смены сезонов: жарко и очень влажно. Растительность образует несколько ярусов, а животный мир отличается высокой численностью и разнообразием.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тропических пустынях осадков мало, а испарение часто велико. Почвы и растительность скромные, зато многие виды умеют экономить воду и переживать засуху.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северу природные условия становятся холоднее и длиннее становится зима. В тундре растут мхи, лишайники и низкие кустарники, а арктические пустыни почти лишены растительности.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87816"/>
            <a:ext cx="4873500" cy="149071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зоны: сравнение основных признаков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условия определяют, как выглядят почвы, растительность и какие животные могут жить в данной зоне.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уменьшаются тепло и количество влаги, сменяются и почвы, и растительность: растёт доля видов, устойчивых к холоду или засухе.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географии: обобщённые характеристики природных зон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 леса — зона вечного лета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«Лес этаж за этажом»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экваториальных лесах круглый год тепло и выпадают частые дожди. Из-за этого растения растут быстро и образуют несколько ярусов. Лианы поднимаются к свету, а крупные листья помогают улавливать солнечный свет.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живых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легко найти и птиц, и насекомых, и обезьян, потому что условия поддерживают активную жизнь. Стабильное тепло и влажность создают «питательную» среду для разных пищевых цепей. Поэтому биоразнообразие особенно велико.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почвы не всегда «богатые»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пышную растительность, почвы часто бедны по гумусу. Органические остатки быстро разлагаются, и питательные вещества не успевают накапливаться. В итоге растениям важна постоянная подпитка со стороны живой биомассы.
</a:t>
            </a:r>
            <a:endParaRPr lang="en-US" sz="10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387" y="1405400"/>
            <a:ext cx="154125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1594" y="1405400"/>
            <a:ext cx="179813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8750" y="3057275"/>
            <a:ext cx="205500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 тропические пустыни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влаги в саванне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саваннах чередуются влажный и сухой периоды. Это влияет на рост трав и поведение животных: в сезон дождей они накапливают силы, а в засуху переживают недостаток воды и пищи.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Пустыня: мало осадков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тропических пустынях почти нет дождей. Днём сильная жара, а ночью становится прохладнее. Поэтому организмы приспосабливаются к резким суточным изменениям условий.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деревья среди трав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саванн характерны высокие травы и редкие деревья или кустарники. Их кроны помогают растениям переживать засушливое время, а корневая система добывает воду с разной глубины.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ночью и экономия влаги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обитатели пустынь активны в ночное время, чтобы не перегреваться. Растения и животные экономят влагу: у растений бывают колючки и запас воды, у животных — поведенческие способы снизить потери.
</a:t>
            </a:r>
            <a:endParaRPr lang="en-US" sz="113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умеренных широт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лесов к полупустыням сопровождается уменьшением увлажнения. В растительном покрове снижается доля лесных форм и усиливается «травяной» характер ландшафта.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Столбики показывают постепенное нарастание сухости: чем меньше влаги, тем реже растительность. Поэтому природные зоны меняются не резко, а переходными полосами.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 географии (качественная оценка увлажнения и растительности, без привязки к точным измерениям)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Тайга, тундра и арктические пустыни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огромные площади Северного полушария и состоит в основном из хвойных лесов. Долгая зима и прохладное лето определяют медленный рост растений и строение лесных сообществ.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лето короткое, почва часто бывает мерзлой, поэтому вода почти не просачивается. Растения низкие: мхи, лишайники и кустарники, которые успевают развиться за короткий тёплый сезон.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 почти не имеют растительного покрова. Здесь выживают лишь немногие организмы, приспособленные к сильному холоду, ветру и долгой зиме, а жизненные циклы зависят от очень короткого лета.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тепла и влаги складывается природная зона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взаимосвязей компонентов географической оболочки: от солнечной радиации к климату, затем к почвам, растительности, животным и итоговому природному комплексу.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высотой температура падает примерно на 6 °C на каждый километр, из-за чего меняются тепло и длительность вегетационного периода. Поэтому на склонах последовательно появляются разные пояса.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школьной географии: типичное значение снижения температуры с высотой (около 6 °C/км).
</a:t>
            </a:r>
            <a:endParaRPr lang="en-US" sz="628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°C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каждые 1000 метров поднимаются вверх, условия заметно меняются, поэтому природные пояса сменяют друг друга.
</a:t>
            </a:r>
            <a:endParaRPr lang="en-US" sz="199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Широтная зональность и высотная поясность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закономерности «работают» благодаря теплу и влаге, но их направление разное. Поэтому в горах можно наблюдать почти «сжатые» природные зоны, двигаясь вверх.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различие осей изменения: широта меняет условия на равнинах по горизонтали, а высота — в горах по вертикали. Получается два параллельных пути формирования зон.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географических курсов: связь зональности с теплом и влагой и направления проявления закономерностей.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границы зон не совпадают с линиями на карте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на карте показывают широту и долготу, но климат по ним не меняется мгновенно. Границы природных зон часто смещаются из‑за океанических течений и господствующих ветров.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Удалённость от океана влияет на влажность и амплитуду температур: поблизости чаще мягче и влажнее, а в глубине материков суше и сильнее чувствуется контраст между сезонами.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тоже «перетасовывает» условия. Горы задерживают влажные воздушные массы, а долины могут создавать локальные различия температуры и осадков, поэтому границы становятся неровными.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между соседними зонами появляются переходные полосы. Там смешиваются признаки обоих соседних поясов: растительность, увлажнение и свойства почв меняются постепенно, а не скачком.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к югу: от тундры к лесостепи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протянулась с севера на юг на тысячи километров, поэтому климат закономерно меняется по широте. На территории встречаются арктические пустыни, тундра и тайга, а дальше — лесные и более тёплые районы.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природных зон много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расстояние от северных морей и разная выраженность континентальности усиливают различия между регионами. Поэтому на карте природных зон видно постепенное продвижение от холодных условий к более тёплым районам.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001" y="914638"/>
            <a:ext cx="7436049" cy="269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живых организмов к природным зонам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примеры организмов и их особенности. Каждое приспособление помогает выживать в конкретных условиях: тепле, влажности, засухе или холоде.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видно главное: организм подстраивается под условия среды. Одни сохраняют влагу, другие защищаются от холода или меняют форму листьев, чтобы уменьшить испарение.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приспособлений из школьного курса географии.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деятельность человека изменяет природные зоны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причинно‑следственных связей: изменения в природе ведут к перестройке почв, вод и растительности; параллельно существуют меры охраны.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25" y="1798083"/>
            <a:ext cx="249900" cy="222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4313" y="1789450"/>
            <a:ext cx="209475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5325" y="1809190"/>
            <a:ext cx="249900" cy="1999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изучать зональность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Ориентироваться по карте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природной зоне можно понимать, какой климат ожидается, какие почвы характерны и как изменяется растительность. Это помогает быстрее читать карту природных условий.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вести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Зональность объясняет, где лучше растут те или иные культуры и какие животные приспособлены к местным условиям. Планирование опирается на природные особенности территории.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понимать связи «климат—почвы—растения—животные», легче оценить последствия вырубок и распашки. Тогда меры охраны становятся более точными и результативными.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Оценивать изменения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меняются температуры и режим осадков, природные комплексы тоже перестраиваются. Изучение зональности помогает заметить закономерности и прогнозировать последствия.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Зональность делает природу Земли «с читаемой логикой»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Зональность — ключевая закономерность географической оболочки: природные зоны меняются по широте, а в горах — по высоте. Её причины — тепло и влага, а результат отражается в климате, почвах, растениях и жизни.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2026-05-13T03:07:07Z</dcterms:created>
  <dcterms:modified xsi:type="dcterms:W3CDTF">2026-05-13T03:07:07Z</dcterms:modified>
</cp:coreProperties>
</file>