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фразовые глаголы с «run» как часть лексики продвинутого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«run» отражают глубину и разнообразие английского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составляют основу живой речи и литературы, повышая уровень понимания и коммуникации. Они необходимы для успешной подготовки к экзаменам и развитию межкультурных навыков.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фразовых глаголов в английском для старшеклассников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значении «run» означает «бежать» — быстрое движение на ногах. Это базовый смысл, часто встречающийся в повседневной речи.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«run» применяется в переносных значениях: о течении жидкости, работе механизмов и временных промежутках — расширяя функциональность глагола.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«run»: базовые значения и примеры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«run» образуются добавлением предлогов и наречий, что меняет смысл исходного глагола.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сочетание приобретается самостоятельное значение, зачастую отдалённое от базового «бежать».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добавленный предлог способен радикально изменить лексическое значение и контекст употребления.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образования фразовых глаголов с «run»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484" y="1497250"/>
            <a:ext cx="313418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фразовые глаголы с «run» и их основные значения в типичных ситуациях.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полностью меняют значение «run», образуя разнообразные употребления.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фразовые глаголы с «run»: сводная таблица значений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«run into» используется, чтобы описать случайную встречу с человеком или ситуацией без предварительного плана.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в неформальной речи: «I ran into my teacher at the mall». Ситуации показывают спонтанность и естественность общения.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into: столкнуться неожиданно — речевые модели и контекст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out (of): исчерпать запас — ситуации и частота употребления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«Run out of» выражает исчерпание ресурсов или времени. Например, «We ran out of patience during the exam.» 2. Это выражение часто встречается в бытовом и деловом английском.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Наиболее употребительные существительные с этим фразовым глаголом — milk, money, time. 2. Знание этого глагола важно для правильного понимания и выражения нехватки.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случайно переехал белку на улице. Ситуация подчёркивает буквальное значение фразового глагола. Такой пример часто встречается в новостях и рассказах.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Несчастный случай на дороге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 предлагает «run over the main points» перед экзаменом — это значит кратко пройтись по основным темам и закрепить знания.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повторение материала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over: двойное значение и контекст употребления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«Run after» описывает физическое преследование, например, когда животное бежит за предметом — «The dog ran after the ball».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выражение используется метафорически, обозначая стремление к цели или мечте — «Run after your dreams», что подчёркивает мотивацию и настойчивость.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after: преследование и мотивация 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Фразовый глагол «run across» обозначает случайное обнаружение чего-либо, например, старого письма в доме. 2. Такие находки часто становятся важными воспоминаниями или сюжетными поворотами.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литературе и кино «run across» используется для описания неожиданных встреч и впечатлений. 2. Выражение помогает придать рассказу живость и эмоциональную глубину.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across: случайная находка, примеры из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run away обозначает внезапное или запланированное бегство из дома или опасной ситуации, часто отражая эмоциональные или социальные трудности человека. Часто встречается в художественной литературе и кино для описания драматических моментов.
</a:t>
            </a:r>
            <a:endParaRPr lang="en-US" sz="137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включают уход подростка из семьи и побег заключённого из тюрьмы. Такие ситуации подчёркивают мотивы бегства — страх, желание свободы или необходимость спасения, что делает глагол актуальным в разных контекстах.
</a:t>
            </a:r>
            <a:endParaRPr lang="en-US" sz="158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away: бегство и причины для ухода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through: быстро просмотреть и альтернативные значения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Run through означает быструю проверку или ознакомление с материалом, часто перед важным событием или презентацией. Например, «Let’s run through the report» помогает структурировать информацию и подготовиться эффективно.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более старом или литературном употреблении run through описывает действие пронзания, когда кто-то поражается острым предметом, например, «He was run through with a sword». Этот смысл встречается преимущественно в художественных текстах.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фразовых глаголов с «run» в современной речи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носителей часто доминируют фразовые глаголы с явным практическим значением, особенно связанные с повседневными ситуациями, что подтверждается статистикой.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приоритетность изучения run into и run out для эффективного освоения разговорной лексики и улучшения понимания английской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энергии у людей и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down используется для описания состояния усталости и истощения, как у людей после напряжённого периода, так и у техники, когда батарея садится.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образных значениях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переносном смысле фраза применима к зданиям или объектам в плохом состоянии, например, «a run down house» — дом в упадке, подчеркивая физическое или эмоциональное истощение.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down: физическое и эмоциональное истощение —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футбольного матча фанат неожиданно забежал на поле, что вызвало временную остановку игры. Этот случай подчёркивает спонтанность и динамичность действия с run onto.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Болельщик выбегает на поле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live-репортажа внезапно вышел на улицы города после новостей, чтобы показать реальную обстановку, что иллюстрирует использование выражения run onto в новостных сюжетаx.
</a:t>
            </a:r>
            <a:endParaRPr lang="en-US" sz="733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оказался на месте событий
</a:t>
            </a:r>
            <a:endParaRPr lang="en-US" sz="982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run onto в разных ситуациях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run по своей структуре напоминают конструкции с get, take, come, где предлог существенно влияет на значение выражения.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как и с run, добавление предлога к get меняет смысл, например, get over (преодолеть) и get along (ладить), что требует внимательного изучения контекста.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таких глаголов сложен и зависит от ситуации, поэтому важно практиковаться на разных примерах для понимания нюансов.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сложности, систематическое изучение позволяет овладеть английским на гибком уровне, значительно расширяя коммуникативные возможности.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фразовые глаголы с «run» и другими глаголами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фразовых глаголов с run не имеют однозначных русских эквивалентов, создавая сложности в переводе и понимании, особенно в экзаменационных заданиях.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run over может означать как «переехать», так и «кратко повторить», что требует учёта контекста для правильной интерпретации.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 необходимость глубокого анализа предложений при изучении английского, особенно при подготовке к ЕГЭ и другим тестам.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перевода и двойственность значений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0193"/>
            <a:ext cx="4063200" cy="18105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набор цитат отражает интеграцию фразовых глаголов с run в различные стилистические регистры и контексты речи носителей языка.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run органично вписываются как в художественную, так и в современную речь, подтверждая их полезность и актуальность.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литературных цитат,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классики и современной литературы с фразовыми глаголами с «run»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фразовых глаголов с run расширяет лексический запас и способствует лучшему пониманию аутентичных аудио- и текстовых материалов.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такими конструкциями помогает выразить мысли свободно и точно, отличать стили речи и уверенно общаться в разных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для успешной подготовки к экзаменам и повседневному использованию английского как средства коммуникации.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фразовых глаголов для школьников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использовать и понимать фразовые глаголы с run повышает языковую компетенцию, облегчая общение и чтение сложных текстов, что актуально для академического и практического успеха.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фразовых глаголов с «run» в совершенствовании английского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2026-05-07T17:28:04Z</dcterms:created>
  <dcterms:modified xsi:type="dcterms:W3CDTF">2026-05-07T17:28:04Z</dcterms:modified>
</cp:coreProperties>
</file>