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18–21: график движения и простые способы его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движения помогает увидеть путь и время как наглядную историю.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движения рядом с нами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встречается в дороге в школу, на прогулке, в автобусе и на уроке физкультуры. По такой линии легко понять, где шли, где стояли и где двигались быстрее.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график движения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видно, как меняется путь с течением времени. Каждая точка связывает конкретный момент с определённым расстоянием, как маленькая подсказка для читателя.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Горизонтальная ось обычно показывает время, а вертикальная — путь. Благодаря этому можно без догадок узнать, когда произошёл нужный момент и сколько уже было пройдено.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линии видно, шло ли движение ровно, была ли остановка или возврат назад. График словно рассказывает маршрут по шагам, только без длинного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ось —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нижней оси читают, сколько прошло времени. Деления помогают точно найти нужный момент, не пересчитывая всё на глаз. Это удобно даже для коротких заданий.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графика: где время, а где путь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ось — путь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левой оси читают путь, то есть расстояние. Если на рисунке есть часы и линия маршрута, ребёнку легче понять, какое число относится к времени, а какое — к пути.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744" y="1239180"/>
            <a:ext cx="159088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ровное движение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идёт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объект движется, путь постепенно увеличивается, а линия поднимается без резких поворотов. Такой график показывает спокойное, непрерывное движение.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круче, тем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крутая линия означает, что за одно и то же время пройдено больше пути. Значит, движение идёт быстрее, и это легко заметить глазами.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Пологая линия — медленнее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линия поднимается мягко и почти не наклоняется, путь растёт медленнее. Это значит, что движение спокойнее и скорость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участок показывает остановку без изменения пути.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отрезке время идёт, а расстояние остаётся тем же. Это удобно запомнить: человек стоит, ждёт или делает паузу.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график движения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линия, идущая вниз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путь был больше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точка находится выше, значит до этого момента было пройдено больше расстояния.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возвращение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участок часто показывает дорогу домой, обратный путь по тропинке или движение в противоположную сторону.
</a:t>
            </a:r>
            <a:endParaRPr lang="en-US" sz="136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линия опускается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уменьшается, поэтому видно, что человек или предмет движется обратно, а не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график движения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помогает найти время, путь и особенности движения без путаницы.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время и скорость в простых заданиях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отвечает на вопрос, сколько уже пройдено. В задаче это помогает понять, где находится объект сейчас и какое расстояние он успел преодолеть.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показывает, как долго длилось движение. По нему можно найти начало и конец участка, а также определить, сколько минут или часов прошло.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 начальной школе сравнивают по наклону линии: чем она круче, тем быстрее движение. Так ребёнок видит смысл графика без сложных вычислений.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прогулка школьника в парк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Дошёл до парка и сел на лавочку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вышел из дома, прошёл по дорожке между деревьями и добрался до парка. Потом он остановился на лавочке и немного отдохнул. На картинке удобно показать часы, тропинку и спокойный участок без движения.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Вернулся домой той же дорогой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школьник снова пошёл обратно. Линия на графике в такой истории может сначала подниматься, потом идти ровно, а затем опускаться. Это наглядно показывает движение вперёд, паузу и возвращение домой.
</a:t>
            </a:r>
            <a:endParaRPr lang="en-US" sz="13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часа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столько длится участок, если движение началось в 2 часа, а закончилось в 5 часов.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участка находят по разнице между началом и концом. Это помогает читать график без путаницы между временем и пройденным расстоянием.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условию примера на слайде: 5 часов − 2 часа = 3 часа.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два участка графика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какой участок линии идёт круче. Чем сильнее поднимается линия за одно и то же время, тем быстрее было движение.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сравни, сколько пути пройдено за одинаковый промежуток времени. Длинная линия сама по себе ещё не говорит о большей скорости.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участка имеют разный наклон, более крутой обычно показывает более быстрое движение. Это самый удобный признак для сравнения на уроке.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линия почти ровная, движение идёт медленнее. Поэтому важно смотреть не только на длину, но и на наклон каждого отрезка.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графике и её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связывает два числа: время и путь. Она показывает, что произошло в конкретный момент движения, а не вообще где-то потом.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по времени отмечено 3 часа, а по пути — 6 км, то точка означает: через 3 часа было пройдено 6 км.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точки помогают точно читать график. Нужно лишь посмотреть на подписи осей и аккуратно найти нужное значение без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 остановкой и продолжением пути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линия поднимается: человек или предмет движется вперёд. Потом она становится ровной, и это значит, что был перерыв, ожидание или короткая остановка.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ровного участка линия снова идёт вверх. Это показывает, что движение продолжилось. Такой график легко связать с прогулкой до магазина, паузой и дальнейшей дорогой.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время и путь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 оси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показывает, когда происходит движение и сколько оно длится. Всегда смотри на подпись оси и на единицы измерения, чтобы не перепутать числа.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 оси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показывает расстояние, которое уже пройдено. На этой оси обычно стоят метры или километры, поэтому число надо читать как длину дороги.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направление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появляется, когда ребёнок смотрит только на число. Сначала найди ось, потом её деление, и только после этого называй ответ.
</a:t>
            </a:r>
            <a:endParaRPr lang="en-US" sz="1475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времени подходят часы и минуты, а для пути — метры и километры. Если единицы не совпадают, значит, выбрано не то значение.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простой задачи по графику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читать график движения без путаницы между временем, путём и участками линии.
</a:t>
            </a:r>
            <a:endParaRPr lang="en-US" sz="27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остановку и ожидание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движения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линия поднимается: человек идёт вперёд. Путь увеличивается, потому что движение уже началось и маршрут постепенно растёт.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становится горизонтальной. Время идёт, а путь не меняется — значит, был отдых, ожидание или короткая пауза.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пути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остановки линия снова идёт вверх. Это показывает, что движение возобновилось, и путь опять начал увеличиваться.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возврат назад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линия идёт вниз, значит путь уменьшается. Это показывает, что человек или предмет движется обратно, к более близкой точке на маршруте.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заданиях удобно вспоминать знакомую ситуацию: дошёл до площадки, а потом пошёл домой. На графике это выглядит как спуск линии.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возврат с остановкой. При остановке линия ровная, а при возвращении назад она идёт вниз, потому что расстояние становится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самостоятельной работой
</a:t>
            </a:r>
            <a:endParaRPr lang="en-US" sz="2458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горизонтали обычно откладывают время, а по вертикали — путь. Если оси прочитаны правильно, остальные шаги становятся гораздо понятнее.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Крутая линия показывает более быстрое движение, а более пологая — более медленное. Наклон помогает сравнивать участки без сложных вычислений.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вниз показывает возврат назад. По точкам и отрезкам можно находить время, путь и сравнивать части движения.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участок означает остановку. Время идёт, но путь не меняется, как будто герой решил немного передохнуть.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 читать график движения!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график движения уже не пугает: он помогает увидеть путь, время, остановку и возврат назад. Осталось только тренироваться — и линии станут совсем понятными.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2026-05-24T11:53:37Z</dcterms:created>
  <dcterms:modified xsi:type="dcterms:W3CDTF">2026-05-24T11:53:37Z</dcterms:modified>
</cp:coreProperties>
</file>