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Греция и Рим — начало европейской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 истокам Европы: Греция, Рим и их наследие.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античность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объясняет, откуда взялись философия, театр, право, демократия и многие привычные слова. Именно тогда были заложены идеи, которые до сих пор влияют на школу, государство, архитектуру и спорт.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возникли Древняя Греция и Древний Рим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цивилизации выросли вокруг Средиземного моря, где было удобно плавать, торговать и связывать между собой разные берега. Морские пути помогали обмену товарами, людьми и идеями.
</a:t>
            </a:r>
            <a:endParaRPr lang="en-US" sz="1344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Греция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располагалась на Балканском полуострове, включала острова и побережья. Горы разделяли территорию на отдельные области, поэтому здесь появилось много самостоятельных полисов.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 Апеннинах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возник на Апеннинском полуострове в удобном месте для торговли и расширения влияния. Отсюда было легче контролировать соседние земли и вести походы по Италии.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 — город и государство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48876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городом, а независимым государством. У него были собственные законы, правители, войско и граждане, которые считали себя частью одного сообщества.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76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высоком месте обычно находился акрополь — укреплённая часть города. Там строили храмы и другие важные здания, поэтому акрополь служил и защитой, и символом полиса.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7625" y="36330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была главной площадью полиса. Здесь жители собирались на обсуждения, заключали сделки, слушали новости и покупали нужные товары у ремесленников и торговцев.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71139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греческих полисов были Афины и Спарта. Каждый из них имел свой порядок жизни, свои ценности и своё представление о сильном гражданине.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139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часто окружали крепостные стены. Внутри стояли дома жителей, храмы и общественные здания, которые вместе создавали узнаваемый облик древнегреческого города.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демократия в Афинах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решения на народном собрании афинских граждан.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86882"/>
            <a:ext cx="4022400" cy="2218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известных полиса по-разному понимали жизнь гражданина.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ценили участие и образование, а Спарта — порядок и военную силу.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полисы; школьный исторический обзор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главные различия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Древней Греции и их роли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двенадцать олимпийских богов как части одной мифологической системы, где у каждого было своё особое занятие и область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представляли мир управляемым множеством богов, а Зевс считался главным среди них.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мифология; общеизвестная учебная традиция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герои Древней Греции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мифы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рассказывали о богах, героях и происхождении мира. С их помощью древние греки объясняли грозу, смену времён года и другие явления, которые тогда ещё не могли понять научно.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и Одиссей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герои. Геракл прославился двенадцатью подвигами, Одиссей — умом и находчивостью, а Тесей победил Минотавра. Эти сюжеты учили мужеству, смекалке и упорству.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мифы передавались устно от рассказчика к рассказчику. Позже их записали, и они стали частью книг, школьного обучения, театральных постановок и произведений искусства.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не были просто сказками для развлечения. Они помогали древним людям понимать мир, сохраняли память о прошлом и формировали общие представления о добре, подвиге и судьбе.
</a:t>
            </a:r>
            <a:endParaRPr lang="en-US" sz="125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в Древней Греции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проходили в Олимпии, где находилось святилище Зевса. Состязания проводили раз в четыре года, и это событие было важным для многих греческих полисов.
</a:t>
            </a:r>
            <a:endParaRPr lang="en-US" sz="1202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Атлеты соревновались в беге, борьбе, метании диска и копья. Победа требовала силы, выносливости и хорошей подготовки, поэтому чемпионами становились самые тренированные участники.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победителю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Победителей награждали венком из оливковых ветвей. Для древних греков такая награда была знаком большой чести и славы, даже если она не давала богатства.
</a:t>
            </a:r>
            <a:endParaRPr lang="en-US" sz="1237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время игр объявлялся священный мир, чтобы участники и зрители могли безопасно добраться до Олимпии. Это подчёркивало особую значимость спорта и единства греков.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25" y="1033790"/>
            <a:ext cx="350400" cy="28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875" y="1006850"/>
            <a:ext cx="334200" cy="33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2250" y="2528429"/>
            <a:ext cx="350400" cy="311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поэзия и философия в Греции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создали трагедию и комедию, а спектакли собирали много зрителей. Пьесы Эсхила, Софокла и Аристофана не только развлекали, но и заставляли задуматься о поступках людей.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другие общественные места были важной частью жизни полиса. Здесь люди не только отдыхали, но и обсуждали идеи, слушали поэтов и учились понимать мир вокруг себя.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Сократ, Платон и Аристотель задавали вопросы о добре, справедливости, знании и государстве. Их размышления стали основой европейской философской традиции и школьного изучения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753 год до н. э.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легенде, Рим был основан на берегах Тибра. Сначала им правили цари, а жители подчинялись единой власти и обычаям предков.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позволила участвовать в управлении гражданам, расширять влияние Рима и принимать решения, которые помогали городу расти и укрепляться.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царей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римляне ограничили власть правителя. После отмены царской власти городом стали управлять ежегодно избираемые должностные лица и сенат.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Рима: от царской власти к республике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стал империей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успехи республики и внутренние конфликты привели к власти Октавиана Августа в I веке до н. э.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расширялась Римская держава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постепенным: каждое новое завоевание усиливало армию, торговлю и влияние Рима на Средиземноморье.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Рим превращался в державу шаг за шагом, опираясь на победы, дороги и управление покорёнными землями.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Древнего Рима; условное отображение роста территории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Древнего Рима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римляне развивали инфраструктуру, право и городскую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Рима были практичными: они помогали управлять большой страной, развивать торговлю и делать жизнь в городах организованнее.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Древнего Рима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00" y="2023075"/>
            <a:ext cx="246600" cy="2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75" y="2023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50" y="201507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525" y="2034035"/>
            <a:ext cx="246600" cy="1972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акведуки и римские города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дороги соединяли города, крепости и порты. По ним быстро передвигались войска, купцы и чиновники, а многие участки служили людям ещё очень долго.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подводили воду из удалённых источников, иногда на десятки километров. Это позволяло снабжать бани, фонтаны и дома в густонаселённых городах.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строили форумы, термы, храмы, амфитеатры и базилики. Такие постройки делали город удобным, красивым и важным политическим центром.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римские города имели прямые улицы и центральную площадь. Такой порядок помогал ориентироваться, вести торговлю и поддерживать управление на всей территории империи.
</a:t>
            </a:r>
            <a:endParaRPr lang="en-US" sz="14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 граждане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 стали одним из первых письменных сводов Рима. Они помогли сделать правила понятными и одинаковыми для граждан, а не зависимыми только от обычая.
</a:t>
            </a:r>
            <a:endParaRPr lang="en-US" sz="1254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определяло, кто имеет право защищать имущество, обращаться в суд и нести ответственность. Оно упорядочивало отношения между людьми и государством.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статусы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Рима пользовались большими правами, чем жители провинций и рабы. Поэтому принадлежность к гражданству была очень важной частью общественной жизни.
</a:t>
            </a:r>
            <a:endParaRPr lang="en-US" sz="135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ценили строгую процедуру: споры разбирали по правилам, а решения должны были быть обоснованы. Такой подход сильно повлиял на будущие европейские законы.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античности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в Греции и Риме трудились в сельском хозяйстве. Они выращивали зерно, оливки и виноград, а также разводили скот и рыбу ловили в прибрежных районах.
</a:t>
            </a:r>
            <a:endParaRPr lang="en-US" sz="1377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гончары, кузнецы, строители, ткачи и торговцы. Ремесло было важной частью экономики, потому что обеспечивало жителей нужными вещами каждый день.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богатых и бедных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состоятельных римлян были просторные дома с двором, садами и мозаиками. Бедные люди жили намного скромнее, часто в тесных многоэтажных домах.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рабов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Тяжёлую и грязную работу часто выполняли рабы. Их труд использовали в домах, мастерских, на стройках и в сельских имениях, что делало общество очень неравным.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античность дала современному миру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идеи живут в школьных предметах, названиях наук, общественных зданиях и представлениях о красоте, справедливости и гражданской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Греции и Рима охватывает язык, культуру и государство, поэтому античность остаётся заметной частью современной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«Античность»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Западный Рим ослаб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раздоры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империи усилились споры между богатыми и бедными, а также борьба за власть. Из-за этого государство тратило силы не на развитие, а на конфликты.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Огромную территорию было сложно контролировать из одного центра. Связь между провинциями ухудшалась, а решения доходили медленно и не всегда выполнялись.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менялись слишком быстро, и это мешало долгосрочным решениям. Люди теряли доверие к власти, а управление становилось всё менее устойчивым.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варваров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границы усилилось давление варварских племён. Армии не хватало сил, чтобы одинаково хорошо защищать все рубежи империи.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476 году н. э. был свергнут последний западноримский император. Восточная часть государства продолжила существовать и стала известна как Византия.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 — основа европейской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показала, как рождаются законы, города, театр и гражданская жизнь. И сегодня мы видим её следы в словах, зданиях, спорте и представлениях о справедливости.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2026-05-31T23:08:05Z</dcterms:created>
  <dcterms:modified xsi:type="dcterms:W3CDTF">2026-05-31T23:08:05Z</dcterms:modified>
</cp:coreProperties>
</file>