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1960-х — начала 1990-х годов: главные темы и литературное значение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перемен о совести, памяти и правде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на фоне перемен: от «оттепели» к гласности
</a:t>
            </a:r>
            <a:endParaRPr lang="en-US" sz="2769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1960-х до начала 1990-х проза менялась вместе со страной: надежды «оттепели», идеологическое давление застоя и открытость перестройки расширили темы, язык и саму свободу литературного высказывания.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04252"/>
            <a:ext cx="483900" cy="430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авторы и смена литературного поколения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нового поколения чаще выбирают обычного человека, чья внешне тихая жизнь скрывает сильные внутренние конфликты, сомнения и моральные испытания.
</a:t>
            </a:r>
            <a:endParaRPr lang="en-US" sz="89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не вокруг громких событий, а вокруг движения мысли и чувства, где особенно заметны стыд, память, обида, страх и ответственность.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укрепляется разговорная интонация: важны естественный диалог, народная речь и точная деталь, которые делают характеры убедительными и узнаваемыми.
</a:t>
            </a:r>
            <a:endParaRPr lang="en-US" sz="892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всё чаще оказывается столкновение личной совести с давлением среды, где даже частное решение приобретает широкий общественный смысл.
</a:t>
            </a:r>
            <a:endParaRPr lang="en-US" sz="894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авторы обращаются к войне, деревне, городу, истории и семейной памяти, показывая, что литература может говорить о самых острых вопросах эпохи.
</a:t>
            </a:r>
            <a:endParaRPr lang="en-US" sz="8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прозы 1960-х — начала 1990-х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менял не только темы, но и саму степень литературной смелости.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периода усиливаются критика, тематическая свобода и возвращение ранее запрещённых текстов.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истории русской прозы второй половины XX века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нельзя потерять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деревня у Распутина или Абрамова — это не просто место действия, а мир памяти, труда и родства. Когда рушится дом, вместе с ним ослабевает и связь человека с прошлым, природой и нравственным долгом.
</a:t>
            </a:r>
            <a:endParaRPr lang="en-US" sz="89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за землю 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В. Белова и В. Астафьева природа показана как живая мера человеческой совести. Разрушение уклада, бездумное потребление и утрата уважения к земле превращаются в знак духовной опасности для общества.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проза»: человек, дом, память и земля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Трифонов и «городская проза»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Трифонов показывает город как пространство памяти, где квартира, двор и дом хранят следы семейных решений, компромиссов и скрытых исторических травм.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повестей — не громкое событие, а незаметный нравственный сдвиг: человек выбирает удобство вместо правды и постепенно теряет внутреннюю опору.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стиль, точные бытовые детали и психологическая точность помогают увидеть, как частная жизнь связана с историей страны и судьбой интеллигенции.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Шукшин: простота речи и сложность характера
</a:t>
            </a:r>
            <a:endParaRPr lang="en-US" sz="2856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создаёт героев из деревни и малых городов, чья внешняя простота обманчива: за ней скрываются гордость, ранимость, мечта о достоинстве и внезапный протест.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рассказы звучат естественно благодаря разговорной речи, юмору и живой интонации, а нравственный выбор персонажей раскрывает, насколько трудны доброта, честность и самоирония.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35853"/>
            <a:ext cx="3563700" cy="1671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прозы эпохи и их художественные особенности
</a:t>
            </a:r>
            <a:endParaRPr lang="en-US" sz="248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разные авторы по-разному отвечали на общие вопросы времени.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различии тем все авторы сосредоточены на нравственном испытании человека и цене его выбора.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обобщение по литературе 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частная судьба превращается в нравственное обобщение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конфликта в прозе В. Распутина, Ю. Трифонова и В. Быкова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проза: правда фронтового опыта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Быкова, Астафьева, Бондарева и Бакланова отказывается от парадного изображения войны и показывает её как тяжёлое испытание страха, вины и человеческой выносливости.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особенно важны случайность смерти и ответственность за другого человека: фронтовая ситуация обнажает характер быстрее, чем любые слова о героизме.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спорят с упрощённым мифом о войне, потому что победа не отменяет боли, потерь и нравственных травм, которые остаются в памяти надолго.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в этой прозе связан не только с боем, но и с сохранением достоинства, верности и внутренней правды в предельных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проза сквозь десятилетия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обращение к истокам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ищут в допетровской Руси и Смутном времени ответы на вопросы о власти, единстве страны и цене исторического выбора.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разговор о трагедиях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революция, гражданская война и сталинская эпоха; прошлое осмысляется как источник травм и разрыва между человеком и системой.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1980-х: история как повод для самопознания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проза всё чаще связывает судьбы героев с современным кризисом, помогая увидеть повторяемость насилия и ответственность общества за прошлое.
</a:t>
            </a:r>
            <a:endParaRPr lang="en-US" sz="8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прозы по десятилетиям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предыдущий, а наращивал остроту вопросов: от войны и выбора к памяти, кризису и свободе слова.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1985–1991 годам проза становится наиболее открытой для запретных тем и прямой критики прошлого.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литературы о прозе 1960-х — начала 1990-х годов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отчуждение в прозе 1980-х годов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показан как человек, утративший цельность: он живёт между привычным бытом и чувством внутренней пустоты, не находя опоры ни в семье, ни в общественных формах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усиливают эффект отчуждения через иронию, фрагментарную композицию и будничную интонацию, из-за чего повседневные разговоры и мелкие события приобретают тревожный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прозе особенно заметен разрыв между словами и действительностью: человек говорит привычными формулами, но за ними проступают усталость, недоверие и желание сохранить хотя бы остатки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которая долго ждала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ранее запрещённых текстов в годы гласности воспринималась как возвращение утраченной части культурной памяти. Для читателя это было не просто знакомство с новым именем, а открытие другой правды о XX веке, скрытой за долгими десятилетиями молчания.
</a:t>
            </a:r>
            <a:endParaRPr lang="en-US" sz="834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литература снова стала полной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Возвращённые книги изменили школьное и читательское представление о литературе: рядом с признанными авторами встали те, кого раньше не печатали или читали полулегально. Так канон стал шире, а разговор о прошлом — честнее и сложнее.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Голоса, вернувшиеся в печать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72797"/>
            <a:ext cx="3408600" cy="1488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и возвращённые тексты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почему одни книги долго не допускались к читателю, а потом стали ключевыми для понимания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Возвращённые тексты расширили границы канона и сделали видимыми темы, которые долго считались нежелательными для печати.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советской литературы; публикации в СССР 1960-е — 1990-е годы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цензура и публикация прозы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исторических изменений в литературной жизни СССР от «оттепели» до гласности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периода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стремятся к психологической точности: важен не только поступок героя, но и скрытая мотивация, внутренний спор с собой и те чувства, которые не произносятся вслух.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основа часто соединяется с философским подтекстом, поэтому частная история превращается в размышление о совести, памяти, ответственности и границах человеческой свободы.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Заметную роль играет разговорная речь: она делает персонажей убедительными, помогает передать социальную среду и противопоставляет живое слово официальной, обезличенной риторике.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деталь и внутренний монолог усиливают смысл текста: один предмет, место или повторяющаяся реплика нередко раскрывают духовное состояние героя лучше прямого объяснения.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направлений прозы эпохи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направлениями особенно заметны в выборе героя: от сельской общины и фронта до городской квартиры, архива истории и запрещённой рукописи.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говорят о человеке и времени, но по-разному: через память места, опыт войны, историческую перспективу или восстановление замолчанных голосов.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прозы 1960-х — начала 1990-х годов
</a:t>
            </a:r>
            <a:endParaRPr lang="en-US" sz="8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прозы эпохи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канона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литературу вошли тексты и имена, которые раньше были исключены из публичного чтения, поэтому представление о прозе XX века стало более полным и точным.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критерий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этого времени вернула в центр обсуждения совесть, ответственность и внутреннюю свободу, заставляя читателя оценивать не лозунг, а поступок и его цену.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по-новому осмыслили войну, репрессии, деревню и город, превратив литературу в пространство памяти, где личная судьба связана с судьбой страны.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будущей прозы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сложились интонации, которые важны для литературы позднее: критический взгляд на прошлое, интерес к повседневности и уважение к сложности человека.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эпохи перемен: итог большого литературного пути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1960-х — начала 1990-х годов стала школой исторической памяти и нравственного выбора, показав, что литература способна не только отражать эпоху, но и менять способ её понимания.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2026-05-23T22:39:33Z</dcterms:created>
  <dcterms:modified xsi:type="dcterms:W3CDTF">2026-05-23T22:39:33Z</dcterms:modified>
</cp:coreProperties>
</file>