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питающиеся другими организмами и влияющие на экосистемы и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Грибы-паразиты: основные темы и значение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появились сотни миллионов лет назад и встречаются повсеместно: в лесах, на полях, у животных и человека. Они играют значительную роль в природе и истории болезней.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распространенность грибов-паразитов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проникают в клетки растения или животного, питаясь их соками и тканями. Эта взаимосвязь нарушает нормальное функционирование организма-хозяина, что ведёт к развитию болезни.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— это взаимодействие, при котором гриб использует организм хозяина для питания, причиняя ему вред. В результате хозяин может заболеть или погибнуть вследствие активности гриба.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паразитизма у грибов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Облигатные паразиты полностью зависят от живого хозяина и не могут жить без него. Они вызывают болезни, как ржавчинные грибы или мучнистая роса.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Факультативные паразиты могут существовать как сапротрофы, питаясь мёртвыми остатками, но при возможности заражают живые организмы и вызывают заболевания.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адаптивность позволяет факультативным паразитам выживать в сменяющихся условиях и активно распространяться при благоприятных обстоятельствах.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грибов-паразитов: облигатные и факультативные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грибов-паразитов: особенности адаптации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— сеть гифов для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состоит из тонких нитей — гифов, которые проникают в ткани хозяина. Это позволяет грибам эффективно поглощать питательные вещества для роста и развития.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Гаустории и споры: ключевые элементы паразитизма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имеют гаустории — специализированные структуры для всасывания соков. Они размножаются спорами, которые устойчивы к неблагоприятным условиям и распространяются на новые объекты.
</a:t>
            </a:r>
            <a:endParaRPr lang="en-US" sz="12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хозяина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грибов попадают на растение или животное и прорастают, внедряясь в ткани организма.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мицелия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хозяина формируется мицелий, который поглощает питательные вещества, повреждая ткани.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спор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гриб формирует новые споры, готовые к распространению.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спор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разносятся ветром, водой или животными, заражая новые объекты для следующего цикла.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грибов-паразитов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грибов-паразитов: заболевания растений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Мучнистая роса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Erysiphe graminis покрывает листья злаков белым налётом, снижая фотосинтез и приводя к уменьшению урожая.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Puccinia graminis вызывает бурые пятна на листьях и стеблях злаков, что ведёт к ослаблению растений и их гибели.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Фитофтора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Phytophthora infestans поражает картофель, сначала появляясь на листьях, затем вызывая гниение клубней, что остаётся серьёзной проблемой для сельского хозяйства.
</a:t>
            </a:r>
            <a:endParaRPr lang="en-US" sz="11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 albicans вызывает кандидозы — грибковые инфекции кожи и слизистых, часто поражающие людей и домашних животных.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грибов-паразитов на животных и человека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Trichophyton является возбудителем стригущего лишая, поражающего кожу, волосы и ногти, что требует медицинского лечения.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Sporothrix вызывает специфические кожные и подкожные инфекции у животных и человека, передающиеся через раны или царапины.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в лесах: опёнок и трутовики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Опёнок настоящий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Armillaria mellea проникает в корни деревьев, вызывая их заболевания и массовую гибель лесных массивов.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Трутовики — разрушающие древесину грибы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Fomes fomentarius и Ganoderma applanatum разлагают древесину, ослабляя структуру деревьев и способствуя их падению в лесу.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10382"/>
            <a:ext cx="3962400" cy="1870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в питании, типах хозяев и экологическом значении паразитов и сапротрофов.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наносят вред живым организмам, сапротрофы поддерживают круговорот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паразитических и сапротрофных грибов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проверки Россельхознадзора фиксируют рост вспышек фитофторы преимущественно в зонах с интенсивным картофелеводством и влажным климатом.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число вспышек приходится на регионы с благоприятными условиями для развития грибка, что требует усиленных мер профилактики.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Россельхознадзор,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Вспышки фитофторы в регионах России (2015-2022)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15-20%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и сельскохозяйственная организация ООН (FAO)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урожая теряется ежегодно из-за болезней, вызываемых паразитическими грибами.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патогенные грибы наносят ущерб значительной части мирового урожая сельскохозяйственных культур, что отражается на продовольственной безопасности.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 — род грибов, вызывающих кандидозы, часто поражающие слизистые оболочки у людей с ослабленным иммунитетом. Заболевания проявляются во рту, кишечнике и на половых органах.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неправильном применении антибиотиков кандидозы могут обостряться, что требует своевременного лечения и соблюдения гигиены для предотвращения рецидивов.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и болезни человека: кандидозы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заражения растения грибом-паразитом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проникновения и развития паразита в растении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споры на большие расстояния, способствуя широкому распространению грибковых болезней в разных регионах и климатических зонах.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потоки, включая дождь и росу, способствуют механическому переносу спор на поверхности растений и почве.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другие животные служат переносчиками спор, случайно распространяя их при контакте с заражёнными растениями.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участвует через транспортировку заражённого семенного материала, инструментов и снарядов, что ускоряет распространение паразитов.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распространения спор грибов-паразитов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пример: отличия трутовика на деревьях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плодовые тела трутовика Fomes fomentarius
</a:t>
            </a:r>
            <a:pPr algn="l" indent="0" marL="0">
              <a:lnSpc>
                <a:spcPct val="130039"/>
              </a:lnSpc>
              <a:buNone/>
            </a:pPr>
            <a:r>
              <a:rPr lang="en-US" sz="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трутовика образует многолетние плотные тела на стволах деревьев. Они интенсивно разрушают древесину, ускоряя процессы гниения. Такие грибы заметны своей бугорчатой поверхностью и коричневыми оттенками.
</a:t>
            </a:r>
            <a:endParaRPr lang="en-US" sz="1229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трутовика в человеческой культуре
</a:t>
            </a:r>
            <a:pPr algn="l" indent="0" marL="0">
              <a:lnSpc>
                <a:spcPct val="130039"/>
              </a:lnSpc>
              <a:buNone/>
            </a:pPr>
            <a:r>
              <a:rPr lang="en-US" sz="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Fomes fomentarius традиционно использовался для добычи трута и розжига огня. Его плодовые тела легко воспламеняются, что делало этот гриб незаменимым у первобытных народов.
</a:t>
            </a:r>
            <a:endParaRPr lang="en-US" sz="12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фунгицидов позволяет эффективно контролировать распространение грибковых инфекций и снижать потери урожая.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Агротехнические меры — севооборот, уборка растительных остатков и использование здорового посадочного материала — уменьшают ризики заражения.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устойчивых сортов и регулярный фитосанитарный мониторинг помогают выявлять и предупреждать эпидемии на ранних стадиях.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защиты растений от грибов-паразитов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08047"/>
            <a:ext cx="4094100" cy="19326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 отличие по патогенам, поражаемым организмам и способам борьбы.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лечение зависит от правильного определения патогена и своевременного применения мер защиты.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болезней, вызываемых грибами-паразитами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в истории и культуре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Ирландский картофельный голод — катастрофа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1845 по 1849 год фитофтора вызвала массовую гибель урожая картофеля в Ирландии. Миллионы людей страдали от голода, что повлияло на историю и миграцию населения.
</a:t>
            </a:r>
            <a:endParaRPr lang="en-US" sz="108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грибов в русских народных сказках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грибы-паразиты олицетворяются со злом и бедой. Герои часто борются с «злыми грибами», что отражает важность их роли в жизни общества и охране урожая.
</a:t>
            </a:r>
            <a:endParaRPr lang="en-US" sz="106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народные рисунки о грибах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творчество подчеркивает значение грибов, включая их вредоносную сторону. В рисунках видны образы грибов, символизирующих угрозу для урожая и здоровья.
</a:t>
            </a:r>
            <a:endParaRPr lang="en-US" sz="108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грибов-паразитов помогает защищать урожай и здоровье, предупреждать эпидемии и поддерживать баланс в природе, обеспечивая продовольственную безопасность человечества.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грибов-паразитов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2026-05-08T11:21:37Z</dcterms:created>
  <dcterms:modified xsi:type="dcterms:W3CDTF">2026-05-08T11:21:37Z</dcterms:modified>
</cp:coreProperties>
</file>