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Поволжье: природа, хозяйство и население
</a:t>
            </a:r>
            <a:endParaRPr lang="en-US" sz="3003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 — район России у Волги: леса, степи, города, промышленность и много народов.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Поволжье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 тянется вдоль среднего и нижнего течения Волги — от Верхневолжья до Каспийского моря. В районе — Татарстан, Башкортостан, Чувашия, Марий Эл, Мордовия и области, связанные с бассейном Волги.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как главная природная и хозяйственная ось
</a:t>
            </a:r>
            <a:endParaRPr lang="en-US" sz="2742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энергия для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обеспечивает Поволжье пресной водой, даёт возможности для судоходства и поддерживает рыболовство. Кроме того, на реке работают гидроэнергетические объекты, а именно гидроузлы и водохранилища.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Города-узлы вдоль реки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Волги выстроилась цепочка крупных городов: Казань, Самара, Саратов, Волгоград и Астрахань. Эти центры формируют основную линию расселения и хозяйственной деятельности в районе.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Поволжья по численности населения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 и Самара — лидеры по масштабу городского населения района; Нижний Новгород также выделяется среди крупнейших центров.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«держат» управление, транспорт и образование, поэтому их рост тесно связан с работой предприятий и связей по Волге.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крупнейших городов Поволжья по перечню крупнейших центров региона; точные численности в диаграмме не указаны (использован условный масштаб).
</a:t>
            </a:r>
            <a:endParaRPr lang="en-US" sz="98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 климат Поволжья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севера на юг меняется ландшафт: от лесов и смешанных территорий к лесостепям, а затем к степям и полупустыням. Поэтому местные условия для жизни и хозяйства заметно различаются.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югу становится суше: жарче лето и холоднее зима. В Нижнем Поволжье чаще ощущается дефицит влаги, из-за чего нередко бывают засухи и снижается стабильность урожаев.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суше климат, тем выше потребность в воде для полей и пастбищ. Люди приспосабливаются: используют подходящие культуры, развивают орошение там, где это возможно, и бережнее расходуют воду.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7081" y="1406675"/>
            <a:ext cx="3764589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Поволжья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сменяются с севера на юг, и от этого зависят растения и способы хозяйственного использования земель.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природные условия меняются резко с севера на юг, поэтому и хозяйственные занятия в районах различаются.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описание природных зон Поволжья (школьный курс географии).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жизни населения и хозяйства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и её притоки дают городам питьевую воду и поддерживают орошаемое земледелие. Без надёжного водоснабжения сложнее выращивать культуры и планировать работу предприятий.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также помогает перевозить грузы: чаще всего зерно, топливо, строительные материалы и металлы. В нижнем течении и в дельте Волги особенно важно рыболовство, а водохранилища меняют природные условия.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хозяйственная связь вдоль Волги
</a:t>
            </a:r>
            <a:endParaRPr lang="en-US" sz="2602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движения ресурсов: от добычи и переработки к перевозке, портам и рынкам.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отрасли экономики Поволжья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промышленности выделяются нефтепродукты и химическая продукция, а в городах работают предприятия машиностроения и энергетики.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отраслей объясняет устойчивость района: промышленность поддерживает транспорт, а сельское хозяйство обеспечивает сырьём и продовольствием.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структура ведущих отраслей по школьной программе; использована условная диаграмма без точных процентов.
</a:t>
            </a:r>
            <a:endParaRPr lang="en-US" sz="98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Поволжья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Поволжье выращивают пшеницу, ячмень, подсолнечник, овощи и бахчевые культуры. Урожаи зависят от того, насколько подходящими оказываются почвы и погода.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юге чаще распространяются посевы, связанные с орошением: влаги часто не хватает. Поэтому аграрии стремятся точнее планировать воду и уход за растениями.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тоже играет важную роль: развиты мясо-молочное скотоводство, овцеводство и птицеводство. Это помогает обеспечивать местные потребности в продуктах питания.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риски — засухи, суховеи и колебания урожайности по годам. Чтобы уменьшать потери, применяют устойчивые технологии и стараются учитывать природные особенности зональности.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16370" y="1235675"/>
            <a:ext cx="3356211" cy="342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 культурное разнообразие региона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03050" y="15417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Многонациональный состав Поволжья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 — один из самых многонациональных районов России. Здесь живут русские, татары, чуваши, марийцы, мордва, башкиры, удмурты, калмыки и другие народы. Такое соседство формирует особую атмосферу региона.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03050" y="32436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проявляется культура в повседневной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 заметно в языке, праздниках, национальной кухне, костюмах и архитектуре. По-разному выглядят семейные традиции и обычаи, а религиозные представления включают православие, ислам и традиционные верования.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5626" y="1531950"/>
            <a:ext cx="2815648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Республики Поволжья и их особенности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России, справочные сведения о республиках Поволжья.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сводка по республикам Поволжья: столица и ключевые черты, связанные с промышленностью, сельским хозяйством и культурой.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республики усиливают друг друга: одни опираются на нефть и промышленность, другие — на сельское хозяйство и природные ресурсы, сохраняя при этом культурную самобытность.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53955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заселения и торговли на Волге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34100" y="292887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торговые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связывала север и юг, а также Русь, степные территории и Восток. По реке ходили суда, происходил обмен товарами и знаниями между разными народами.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2825" y="24015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 и ремесленные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города возникали как крепости и торговые слободы. Вокруг укреплений развивались ремесла, склады и переправы, постепенно формируя постоянные поселения.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31863" y="1837550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в XVI–XIX веках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Волги в торговле усиливалась: караваны, речные суда и перевозки поддерживали экономические связи. Города на реке становились узлами снабжения и обмена товарами.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30613" y="10350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Нижегородская ярмарка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Новгород приобрел особое значение благодаря крупной ярмарке. Она привлекала торговцев из разных регионов, ускоряя обороты товаров и укрепляя культурные контакты.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исторического развития Поволжья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развития городов по реке менялись и занятия жителей: от переправ и ремесел к крупной торговле, а затем к промышленности и современным услугам.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 повторяется: Волга давала транспорт и ресурсы, а экономика менялась вслед за технологиями и потребностями страны.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этапам исторического развития регионов Поволжья (учебная программа по истории и географии России).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гидротехнические изменения — к экологическим последствиям Волги
</a:t>
            </a:r>
            <a:endParaRPr lang="en-US" sz="1975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цепочку причин и мер: от источников воздействия к ухудшению состояния воды и экосистем, затем — к способам снижения вреда.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27633"/>
            <a:ext cx="221100" cy="19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2362" y="161280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29833"/>
            <a:ext cx="221100" cy="1965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39660"/>
            <a:ext cx="221100" cy="1768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система Поволжья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Речной транспорт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Волге и притокам удобно перевозить массовые и тяжёлые грузы: зерно, топливо, металлы, щебень и строительные материалы. Это разгружает другие виды транспорта.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Железнодорожные магистрали связывают крупные города Поволжья и обеспечивают регулярные перевозки между районами страны. Сеть дополняет речные маршруты и помогает в логистике.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трассы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автодороги соединяют населённые пункты и промышленные зоны, ускоряя доставку грузов и пассажиров. Это особенно важно для участков, удалённых от Волги.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 обеспечивают стабильную подачу нефти и газа к предприятиям и дальше к рынкам. Они работают как надёжный «каркас» промышленной логистики в регионе.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Казанский Кремль: крепость и символ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Казанский Кремль притягивает взгляды мощными стенами и богатой историей. Здесь чувствуются следы разных эпох, когда город был центром торговли и управления. Сегодня это место помогает понять, как складывалась культурная жизнь Поволжья.
</a:t>
            </a:r>
            <a:endParaRPr lang="en-US" sz="1299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Мамаев курган: память о героизме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Мамаев курган — один из самых известных памятников военной истории региона. Его облик связан с событиями Великой Отечественной войны и общей памятью жителей Волгограда. Мемориальные формы заставляют задуматься о цене мира и о важности исторической памяти.
</a:t>
            </a:r>
            <a:endParaRPr lang="en-US" sz="1299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Набережные Самары и купеческие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по историческим набережным Самары помогают представить, как город развивался вокруг торговли и путешествий по воде. Рядом сохраняются дома купцов и элементы городской среды. Этот «слой прошлого» поддерживает интерес к местной культуре и традициям.
</a:t>
            </a:r>
            <a:endParaRPr lang="en-US" sz="1299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6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памятники и историческое наследие
</a:t>
            </a:r>
            <a:endParaRPr lang="en-US" sz="266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 в составе хозяйства России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 заметно влияет на экономику страны благодаря промышленным кластерам, крупным городам и транспортным потокам по Волге. Регион также важен для производства продуктов питания и зерна.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Поволжья дополняют друг друга: промышленность обеспечивает выпуск продукции, транспорт связывает районы, а сельское хозяйство поддерживает продовольствие.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учебные и справочные данные по социально-экономическому развитию регионов Поволжья (актуальность зависит от издания).
</a:t>
            </a:r>
            <a:endParaRPr lang="en-US" sz="98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8948" y="1406675"/>
            <a:ext cx="4300855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Поволжья по сравнению с другими районами России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основных признаков, которые делают Поволжье уникальным для всей страны.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природных условий, экономики и истории объясняет, почему Поволжье действует как целостное географическое пространство, соединяющее разные сферы жизни.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учебным курсам географии России и характеристикам природных зон Поволжья.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 — важнейший район России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 объединяет крупнейшую речную систему, большие города, разнообразные природные зоны, мощную промышленность и богатое культурное наследие. Его развитие опирается на Волгу, транспорт и сельское хозяйство, а будущее — на охрану воды и бережные решения.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2026-05-11T21:30:52Z</dcterms:created>
  <dcterms:modified xsi:type="dcterms:W3CDTF">2026-05-11T21:30:52Z</dcterms:modified>
</cp:coreProperties>
</file>