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К. Толстой. «Илья Муромец». «Правда»: богатырь, народный идеал и смысл слова «правда»
</a:t>
            </a:r>
            <a:endParaRPr lang="en-US" sz="2514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Богатырь, честь и правда в древнерусском мире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К. Толстой и его взгляд на Древнюю Русь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обращался к старине не ради украшения текста, а чтобы через образы Древней Руси говорить о долге, чести и нравственном выборе.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народной традиции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— самый известный русский богатырь. В былинах он охраняет Киев и всю Русь, помогая тем, кто нуждается в защите.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сочетается со спокойствием, выдержкой и внутренней собранностью. Богатырь действует не ради славы, а ради порядка, справедливости и общего блага.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образ Ильи Муромца стал народным идеалом: в нём важны не только подвиги, но и верность земле, людям и долгу.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богатыря в произведении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богатырской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Кольчуга, шлем, оружие и конь сразу создают образ воина-защитника. Крупная фигура и уверенная поза подчёркивают мощь, но не агрессию.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древнерусской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пространство степи или древнего города усиливает ощущение исторической глубины. Такие детали связывают героя с Древней Русью и былинным миром.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67968"/>
            <a:ext cx="465300" cy="4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7000" y="1559708"/>
            <a:ext cx="483900" cy="43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как основа литературного образа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веками передавались на слух и сохраняли память народа о героях, защитниках земли и важных для общества поступках.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Герой-покровитель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в былинах — не частный человек, а защитник Руси. Его подвиги важны потому, что они служат всем людям.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опирается на народный сюжет, но делает речь более стройной и выразительной, сохраняя при этом дух старинной песни.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богатыря в былинном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народном предании о богатыре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поэтической речи А. К. Толстого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торжественно и размеренно. Повторы, устойчивые эпитеты и старинные слова создают впечатление древности и сближают произведение с былиной.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речь у Толстого остаётся более организованной и литературной, чем в устном сказе. Это делает смысл более ясным и помогает читателю следить за развитием образа.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форма подчёркивает величие героя. Она помогает увидеть в богатыре не только воина, но и носителя важной нравственной идеи.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образа Ильи Муромца по тексту А. К. Толстого и русской былинной традиции
</a:t>
            </a:r>
            <a:endParaRPr lang="en-US" sz="58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Ильи Муромца в сравнении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 героя особенно важны качества, связанные с ответственностью перед людьми, а не с личным успехом.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богатыря — верность, долг и защита слабых; они сильнее выделены, чем внешняя мощь или стремление к славе.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и литературоведческий анализ текста А. К. Толстого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былинном мире это слово помогает понять, почему герой борется не ради себя, а ради добра, чести и защиты Родины.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смысла объединяет слово «правда»: истина и справедливость.
</a:t>
            </a:r>
            <a:endParaRPr lang="en-US" sz="31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и литературная переработка: основные различия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Толстой сохраняет народную основу, но делает образ и мысль более чёткими.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берёт народный сюжет, но усиливает художественную стройность и нравственный акцент.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былинная традиция; текст А. К.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как защитник земли Русской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пробуждение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исцеления Илья получает возможность действовать и быстро понимает: дарованная ему мощь нужна не ради себя, а ради людей и родной земли.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службу Руси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отправляется в путь, чтобы защищать порядок, помогать слабым и противостоять врагам. Его поступки связаны с долгом, а не с личной выгодой.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во имя общего блага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Илья одерживает верх над опасностью и утверждает справедливость. Так сила становится знаком ответственности и служения Руси.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долгая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былинному сюжету, Илья долго не может ходить и живёт вдали от воинской славы. Этот этап подчёркивает, что будущий герой не начинается с силы, а проходит через испытание.
</a:t>
            </a:r>
            <a:endParaRPr lang="en-US" sz="9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ценности в образе богатыря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показывает, что народ особенно ценил терпение, выдержку и умение преодолевать трудности без жалоб и похвальбы, сохраняя внутреннее достоинство.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верность слову и уважение к старшим напоминают, что в народном представлении настоящий герой обязан быть честным, надёжным и ответственным перед другими.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Богатырская сила у Ильи всегда соединена с честью: он не использует её ради личной выгоды, а направляет на защиту людей и поддержание справедливости.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учит, что уважения заслуживает не только сила, но и доброта, самообладание, готовность служить общему благу и не ставить себя выше других.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былинная традиция и литературная переработка А. К. Толстого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произведения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образуют единый путь героя от испытания к ответственности и осмысленному поступку.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оказывается служение: оно объединяет дорогу, испытание и победу, показывая нравственный смысл богатырского подвига.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в художественном мире произведения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Киева, крепостных стен, степного простора, коня и оружия создают узнаваемую картину Древней Руси, где герой действует как защитник земли и порядка.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детализация делает повествование исторически убедительным и одновременно напоминает о народной памяти, в которой богатырь связан с родиной, древними преданиями и воинской честью.
</a:t>
            </a:r>
            <a:endParaRPr lang="en-US" sz="106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 в создании героического тона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интонации и краткие формулы придают тексту величие, благодаря чему образ богатыря звучит особенно ясно и запоминается как знак народного эпоса.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устойчивые эпитеты и старинные слова сближают произведение с былинным сказом, создавая ощущение древности и связи с устной традицией.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звуковая организация помогают выделить главное: мужество, служение и справедливость. Язык не просто рассказывает о герое, а формирует его высокий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силы к справедливому поступку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показывает: физическая мощь становится ценностью только тогда, когда она проверена выбором в пользу добра и защиты людей.
</a:t>
            </a:r>
            <a:endParaRPr lang="en-US" sz="8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Ильи Муромца понятен восьмиклассникам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понятен школьникам как человек, который использует силу не для превосходства, а для помощи тем, кто нуждается в защите и поддержке.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важны надёжность, честное слово и уважение к товарищам. Такие качества легко соотносятся с повседневной школьной жизнью и отношениями в классе.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по совести и не поддаётся корысти. Подросткам особенно ясно, что справедливость делает человека сильнее, чем простая физическая мощь.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как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показывает, что сила требует самоконтроля и зрелости. Поэтому его образ близок тем, кто только учится понимать цену поступков и личного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произведению А. К. Толстого и русской былинной традиции
</a:t>
            </a:r>
            <a:endParaRPr lang="en-US" sz="77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богатыря идеалом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качеств показывает не просто героя войны, а человека, чьё поведение соответствует народному представлению о достоинстве и чести.
</a:t>
            </a:r>
            <a:endParaRPr lang="en-US" sz="115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справедливость и верность: именно они превращают силу в нравственный идеал, а не в обычное превосходство.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 показывает, что подлинная сила человека раскрывается не в хвастовстве и не в стремлении к славе, а в готовности служить людям и защищать слабых.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А. К. Толстого богатырь становится частью народной памяти, поэтому его поступки воспринимаются не как личные успехи, а как пример общего долга.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произведения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подчёркивает, что честь и справедливость важнее выгоды: именно они делают героя достойным уважения и связывают его образ с представлением о правде.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произведения особенно понятен школьникам: сила без добра ничего не стоит, а настоящая победа — это защита родной земли 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Муромец: сила, правда и народный идеал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Ильи Муромца у А. К. Толстого соединяет богатырскую мощь, верность долгу и нравственную правду, показывая, что настоящая сила служит людям и Родине.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2026-05-22T17:09:24Z</dcterms:created>
  <dcterms:modified xsi:type="dcterms:W3CDTF">2026-05-22T17:09:24Z</dcterms:modified>
</cp:coreProperties>
</file>