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человечества: почему их нужно рассматривать как единую систему
</a:t>
            </a:r>
            <a:pPr algn="l" indent="0" marL="0">
              <a:lnSpc>
                <a:spcPct val="9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угрозы взаимосвязаны и усиливают друг друга.
</a:t>
            </a:r>
            <a:endParaRPr lang="en-US" sz="29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глобальные проблемы?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проблемы планетарного масштаба, затрагивающие большинство стран и требующие совместных действий. В географии важно видеть, где они проявляются сильнее и почему.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Земли и усиление нагрузки на ресурсы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людей, тем выше спрос на воду, энергию, жильё и продовольствие.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продолжается, но его последствия для ресурсов и городов становятся всё заметнее.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2022 и прогноз на 2050 год.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89854"/>
            <a:ext cx="3812100" cy="19452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глобальных проблем и их проявления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основные типы проблем, их географию и последствия.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закономерности видны: природные условия, уровень развития и политика определяют остроту проблем.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географии 11 класса; обобщение по теме.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глобальные проблемы усиливают друг друга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взаимного усиления рисков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1,1°C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рост средней температуры Земли по сравнению с доиндустриальным уровнем.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рост уже усиливает экстремальную жару, засухи, ливни и угрозы для прибрежных территорий.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 и неравный доступ к безопасной воде
</a:t>
            </a:r>
            <a:endParaRPr lang="en-US" sz="2203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ВОЗ и ЮНИСЕФ, миллиарды людей сталкиваются с нехваткой или нестабильностью водоснабжения, а доступ к безопасной воде остаётся неравным.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дефицита
</a:t>
            </a:r>
            <a:pPr algn="l" indent="0" marL="0">
              <a:lnSpc>
                <a:spcPct val="115000"/>
              </a:lnSpc>
              <a:buNone/>
            </a:pPr>
            <a:r>
              <a:rPr lang="en-US" sz="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острота характерна для Северной Африки, Ближнего Востока, Центральной Азии и части Южной Азии, где засушливость усиливает водный стресс.
</a:t>
            </a:r>
            <a:endParaRPr lang="en-US" sz="93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 ухудшает санитарные условия, повышает риск инфекций и осложняет повседневную гигиену, особенно в быстрорастущих населённых пунктах.
</a:t>
            </a:r>
            <a:endParaRPr lang="en-US" sz="895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становится предметом соперничества между сельским хозяйством, промышленностью и населением, поэтому дефицит легко перерастает в социальную напряжённость.
</a:t>
            </a:r>
            <a:endParaRPr lang="en-US" sz="8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неравенство как основа уязвимости к глобальным кризисам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Крайняя бедность сужает доступ к образованию, медицине, полноценному питанию, чистой воде и технологиям, а значит, уменьшает жизненные шансы человека с самого начала.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возможностях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Межстрановое и внутристрановое неравенство закрепляет различия в доходах, качестве инфраструктуры и устойчивости домохозяйств к кризисам.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территории хуже переносят климатические бедствия, эпидемии и скачки цен на продовольствие, потому что у них меньше запасов и защитных механизмов.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усиливает миграцию, напряжённость и исключённость людей из современной экономики, поэтому становится не только социальной, но и географической проблемой.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продовольственная нестабильность в мире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ситуацию влияют не только объёмы производства, но и войны, бедность, логистика и климатические потери урожая.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регионы, где природные ограничения сочетаются с конфликтами и слабой инфраструктурой.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SOFI; региональное распределение по обобщённым оценкам.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538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3088" y="13944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9581" y="1387800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населения и глобальные эпидемические угрозы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быстро переходят от локальной вспышки к международной угрозе, если плотность населения высока, а транспортные связи между странами интенсивны.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вакцинации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странами по доступу к вакцинам, лекарствам и профилактике делает одни регионы значительно более уязвимыми, чем другие.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медицину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перегружают больницы и системы здравоохранения, снижая качество помощи не только для заражённых, но и для пациентов с другими заболеваниями.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антибиотикам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антибиотикорезистентности осложняет лечение и повышает риск распространения опасных инфекций, особенно там, где медицинский контроль слабее.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 мобильности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здоровье влияют санитария, качество городской среды, мобильность населения и международные перевозки, поэтому эпидемиологические риски имеют ярко выраженное географическое измерение.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конфликты, терроризм и гуманитарные последствия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 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Террористические атаки подрывают доверие, усиливают страх и мешают нормальным международным связям. Они провоцируют новые меры безопасности, но не решают причины кризиса, а лишь закрепляют длительную нестабильность.
</a:t>
            </a:r>
            <a:endParaRPr lang="en-US" sz="983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действия первыми бьют по инфраструктуре: повреждаются дороги, электросети, школы, больницы и системы связи. Это парализует экономику, усложняет доставку помощи и надолго снижает качество жизни населения в зоне конфликта.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 перемещенные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безопасность исчезает, люди вынуждены покидать дома, спасаясь от обстрелов и насилия. Массовое перемещение населения создает нагрузку на соседние регионы, усиливает дефицит жилья, работы и социальных услуг.
</a:t>
            </a:r>
            <a:endParaRPr lang="en-US" sz="998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экологический ущерб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загрязняют почвы, воду и воздух, уничтожают сельскохозяйственные земли и нарушают привычное природопользование. После завершения боевых действий восстановление территорий требует больших затрат и занимает многие годы.
</a:t>
            </a:r>
            <a:endParaRPr lang="en-US" sz="920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599" y="1581150"/>
            <a:ext cx="3128128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мира по уязвимости к глобальным проблемам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острота глобальных проблем зависит не только от природы, но и от уровня развития, качества управления и инфраструктуры.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уязвимость характерна для регионов с бедностью и дефицитом ресурсов, а развитые районы чаще связаны с высоким потреблением и экологической нагрузкой.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ООН, Всемирного банка и международных экологических отчетов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сходятся транспорт, жилье, промышленность и миллионы ежедневных перемещений. Именно здесь особенно заметны выбросы, шум, переполненные магистрали и высокая потребность в энергии, воде и утилизации отходов.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 как узел нагрузок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город остается главным пространством доступа к образованию, медицине, работе и современной инфраструктуре. Здесь быстрее распространяются технологии, рождаются новые профессии и формируются решения для более устойчивой среды.
</a:t>
            </a:r>
            <a:endParaRPr lang="en-US" sz="858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услуг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усиливает эффект теплового острова, а нехватка зеленых зон ухудшает качество воздуха и микроклимат. Поэтому будущее городов зависит от умного транспорта, озеленения и экологичного планирования.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вызовы урбанизации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Города: где сосредоточены и проблемы, и возможности
</a:t>
            </a:r>
            <a:endParaRPr lang="en-US" sz="31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выбросов парниковых газов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выбросов различается по странам, но энергетика и промышленность обычно формируют основу углеродного следа, особенно там, где доминирует ископаемое топливо.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требует прежде всего модернизации энергетики и промышленности, а также изменений в транспорте и сельском хозяйстве.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IPCC и международных энергетических оценок, актуально для глобальной структуры выбросов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ресурсов: как формируется кризис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урбанизация и расширение производства увеличивают потребление топлива, воды, леса и полезных ископаемых. Спрос начинает превышать скорость естественного восстановления части ресурсов.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Невозобновимые ресурсы истощаются окончательно, а возобновимые деградируют при чрезмерной эксплуатации. Это снижает устойчивость экономики и повышает конфликтность вокруг доступа к ресурсам.
</a:t>
            </a:r>
            <a:endParaRPr lang="en-US" sz="1231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«добыть — произвести — использовать — выбросить» ускоряет образование отходов и загрязнение. В ней материалы теряются после короткого цикла использования и редко возвращаются в оборот.
</a:t>
            </a:r>
            <a:endParaRPr lang="en-US" sz="121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замкнутому циклу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Ресурсосбережение, переработка, повторное использование и экономия энергии уменьшают давление на экосистемы. Такой подход помогает сохранить ресурсы для будущих поколений и снизить экологические потери.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ответ на глобальные вызовы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международные решения превращаются в практические действия на национальном и местном уровнях.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87" y="17310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563" y="1731004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9325" y="1731004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7913" y="17376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0388" y="1731004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решать глобальные проблемы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284775"/>
            <a:ext cx="15597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климатические модели и наблюдения позволяют раньше замечать опасные изменения, точнее прогнозировать засухи, шторма и таяние льдов, а затем принимать обоснованные решения.
</a:t>
            </a:r>
            <a:endParaRPr lang="en-US" sz="1162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284775"/>
            <a:ext cx="15597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вакцины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создает лекарства, вакцины и методы диагностики, которые снижают опасность эпидемий и помогают защитить население даже в странах с разным уровнем развития.
</a:t>
            </a:r>
            <a:endParaRPr lang="en-US" sz="1247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284775"/>
            <a:ext cx="15597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очистки и экономии воды особенно важны для засушливых территорий. Они уменьшают санитарные риски и поддерживают сельское хозяйство и городское снабжение.
</a:t>
            </a:r>
            <a:endParaRPr lang="en-US" sz="1256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284775"/>
            <a:ext cx="15597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университеты формируют экологическую грамотность, умение анализировать факты и понимать связь между природой, экономикой и выбором каждого человека.
</a:t>
            </a:r>
            <a:endParaRPr lang="en-US" sz="1252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284775"/>
            <a:ext cx="15597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помогают предупреждать о пожарах, наводнениях и других бедствиях, а также точнее распределять ресурсы и оценивать риски в разных регионах мира.
</a:t>
            </a:r>
            <a:endParaRPr lang="en-US" sz="12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Приоритетные меры, дающие наибольший эффект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дают меры, которые одновременно уменьшают выбросы, ресурсоемкость и социальную уязвимость, а не решают только одну задачу.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системные решения: они предотвращают кризисы раньше, чем они перерастут в дорогостоящие последствия.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Экспертное обобщение на основе целей устойчивого развития ООН и международной практики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границ для рисков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инфекции, загрязнение воздуха и миграция быстро выходят за пределы одной страны. Поэтому изолированные действия дают лишь временный эффект и не останавливают распространение кризиса.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нормы, прозрачная статистика и международное доверие помогают сопоставлять данные, координировать меры и избегать конфликтов интересов между государствами и регионами.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разных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Государства, бизнес, наука и гражданское общество решают задачу только вместе. Одни обеспечивают ресурсы и законы, другие — знания, технологии и общественный контроль.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горизонт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нельзя устранить разовой кампанией. Нужны постоянные программы, обмен технологиями и устойчивое развитие, иначе причины кризисов будут воспроизводиться снова.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глобальные проблемы требуют совместной ответственности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глобальные проблемы связаны в одну систему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 существуют по отдельности: климат, бедность, войны, здоровье и ресурсы взаимно усиливают друг друга. Поэтому устойчивый результат возможен только при совместных действиях, научном подходе и ответственном выборе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2026-06-03T03:31:29Z</dcterms:created>
  <dcterms:modified xsi:type="dcterms:W3CDTF">2026-06-03T03:31:29Z</dcterms:modified>
</cp:coreProperties>
</file>