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 графики: как находить точки и читать изменения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числа и графики помогают увидеть математику в действии.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координаты и графики помогают понимать математику
</a:t>
            </a:r>
            <a:endParaRPr lang="en-US" sz="1758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 графики связывают алгебру с геометрией: они позволяют точно задавать точки, строить зависимости и читать данные из разных источников. Эта тема нужна не только в математике, но и в физике, географии и информатике.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084466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координатная плоскость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взаимные оси
</a:t>
            </a:r>
            <a:pPr algn="l" indent="0" marL="0">
              <a:lnSpc>
                <a:spcPct val="100000"/>
              </a:lnSpc>
              <a:buNone/>
            </a:pPr>
            <a:r>
              <a:rPr lang="en-US" sz="4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строится на двух перпендикулярных осях: горизонтальной Ox и вертикальной Oy. Вместе они образуют удобную систему, в которой можно точно задавать положение любой точки на плоскости.
</a:t>
            </a:r>
            <a:endParaRPr lang="en-US" sz="1138" dirty="0"/>
          </a:p>
        </p:txBody>
      </p:sp>
      <p:sp>
        <p:nvSpPr>
          <p:cNvPr id="12" name="Text 2"/>
          <p:cNvSpPr txBox="1"/>
          <p:nvPr/>
        </p:nvSpPr>
        <p:spPr>
          <a:xfrm>
            <a:off x="2684440" y="1446195"/>
            <a:ext cx="1664921" cy="1379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отсчета
</a:t>
            </a:r>
            <a:pPr algn="l" indent="0" marL="0">
              <a:lnSpc>
                <a:spcPct val="100000"/>
              </a:lnSpc>
              <a:buNone/>
            </a:pPr>
            <a:r>
              <a:rPr lang="en-US" sz="4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осей называется началом координат и обозначается буквой O. От нее начинается отсчет, поэтому именно она служит отправной точкой для всех построений и измерений на плоскости.
</a:t>
            </a:r>
            <a:endParaRPr lang="en-US" sz="1138" dirty="0"/>
          </a:p>
        </p:txBody>
      </p:sp>
      <p:sp>
        <p:nvSpPr>
          <p:cNvPr id="13" name="Text 3"/>
          <p:cNvSpPr txBox="1"/>
          <p:nvPr/>
        </p:nvSpPr>
        <p:spPr>
          <a:xfrm>
            <a:off x="47951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на осях
</a:t>
            </a:r>
            <a:pPr algn="l" indent="0" marL="0">
              <a:lnSpc>
                <a:spcPct val="100000"/>
              </a:lnSpc>
              <a:buNone/>
            </a:pPr>
            <a:r>
              <a:rPr lang="en-US" sz="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осях всегда задают направление и масштаб. Например, одна клетка может соответствовать одной единице. Благодаря этому расстояния на рисунке можно переводить в числа без путаницы и лишних вычислений.
</a:t>
            </a:r>
            <a:endParaRPr lang="en-US" sz="1138" dirty="0"/>
          </a:p>
        </p:txBody>
      </p:sp>
      <p:sp>
        <p:nvSpPr>
          <p:cNvPr id="14" name="Text 4"/>
          <p:cNvSpPr txBox="1"/>
          <p:nvPr/>
        </p:nvSpPr>
        <p:spPr>
          <a:xfrm>
            <a:off x="69287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имеет пару чисел: сначала x, затем y. Первая координата показывает движение по горизонтали, вторая — по вертикали. Такой способ записи позволяет однозначно найти любую точку.
</a:t>
            </a:r>
            <a:endParaRPr lang="en-US" sz="1138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идея: положение точки всегда выражается парой чисел, где порядок записи не меняется.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тема «Координатная плоскость»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называются главные элементы координатной плоскости и что означает каждый из них.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координатной плоскости
</a:t>
            </a:r>
            <a:endParaRPr lang="en-US" sz="2256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точка на плоскости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A(3; 2)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точка находится справа от начала координат на три клетки и выше на две. По координатам сразу видно, в какой части плоскости она расположена и как до нее добраться.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B(-4; 1)
</a:t>
            </a:r>
            <a:pPr algn="l" indent="0" marL="0">
              <a:lnSpc>
                <a:spcPct val="100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первая координата отрицательная, значит движение идет влево на четыре клетки. Вторая координата положительная, поэтому после этого нужно подняться на одну клетку вверх.
</a:t>
            </a:r>
            <a:endParaRPr lang="en-US" sz="1311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C(-2; -3)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координаты отрицательные, значит точка лежит слева от начала координат и ниже его. Такие точки попадают в третью четверть и легко узнаются по знакам чисел.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координаты читаются правильно, можно без рисунка представить положение точки. Это экономит время и помогает быстро проверять ответы при построении чертежей и графиков.
</a:t>
            </a:r>
            <a:endParaRPr lang="en-US" sz="13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точку по координатам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координатной плоскостью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996" y="1160879"/>
            <a:ext cx="343338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4627" y="1160879"/>
            <a:ext cx="343286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4993" y="1160879"/>
            <a:ext cx="343286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27083" y="1160879"/>
            <a:ext cx="343286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четверти координатной плоскости
</a:t>
            </a:r>
            <a:endParaRPr lang="en-US" sz="2458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четверть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четверти обе координаты положительные: x больше нуля и y больше нуля. Такие точки расположены справа и выше начала координат.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четверть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четверти первая координата отрицательная, а вторая положительная. Это значит, что точка находится слева от начала координат, но выше него.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четверть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третьей четверти обе координаты отрицательные. Точка оказывается слева и ниже начала координат, поэтому ее положение легко определить по знакам.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Четвертая четверть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четвертой четверти первая координата положительная, а вторая отрицательная. Такая точка лежит справа от начала координат, но ниже оси Ox.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теме «Координатная плоскость», учебный материал для 7 класса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координат в четырех четвертях
</a:t>
            </a:r>
            <a:endParaRPr lang="en-US" sz="274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сравнить, сколько положительных и отрицательных координат встречается в каждой четверти.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четвертей строгий знакоряд: при переходе от I к IV четверти меняются только знаки координат, а не правило записи.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6085" y="1088975"/>
            <a:ext cx="3696624" cy="39348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координаты уже отмеченной точки
</a:t>
            </a:r>
            <a:endParaRPr lang="en-US" sz="2272" dirty="0"/>
          </a:p>
        </p:txBody>
      </p:sp>
      <p:sp>
        <p:nvSpPr>
          <p:cNvPr id="9" name="Text 1"/>
          <p:cNvSpPr txBox="1"/>
          <p:nvPr/>
        </p:nvSpPr>
        <p:spPr>
          <a:xfrm>
            <a:off x="594949" y="1471836"/>
            <a:ext cx="1953300" cy="14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проекцию на Ox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мысленно опускают точку на ось Ox и смотрят, где она окажется. Так определяют первую координату, которая показывает горизонтальное смещение относительно начала координат.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134224" y="1471836"/>
            <a:ext cx="1926600" cy="14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определить y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рассматривают проекцию на ось Oy. Вторая координата показывает, насколько точка поднята или опущена по вертикали, и именно она записывается после x.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0525" y="3572725"/>
            <a:ext cx="3596100" cy="101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порядок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всегда записывают в одном порядке: сначала x, потом y. Например, если точка смещена на две клетки вправо и на пять вверх, ее записывают как (2; 5).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443207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как множество точек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5877982" y="2090562"/>
            <a:ext cx="2019639" cy="94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и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точек часто соединяют линией или плавной кривой, чтобы увидеть изменение наглядно. График показывает не только отдельные значения, но и общую картину зависимости.
</a:t>
            </a:r>
            <a:endParaRPr lang="en-US" sz="1072" dirty="0"/>
          </a:p>
        </p:txBody>
      </p:sp>
      <p:sp>
        <p:nvSpPr>
          <p:cNvPr id="11" name="Text 2"/>
          <p:cNvSpPr txBox="1"/>
          <p:nvPr/>
        </p:nvSpPr>
        <p:spPr>
          <a:xfrm>
            <a:off x="3231992" y="2090562"/>
            <a:ext cx="2019639" cy="94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чисел на 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точки графика есть координаты. Если известен один аргумент, по нему можно найти вторую величину и нанести соответствующую точку на плоскость.
</a:t>
            </a:r>
            <a:endParaRPr lang="en-US" sz="1072" dirty="0"/>
          </a:p>
        </p:txBody>
      </p:sp>
      <p:sp>
        <p:nvSpPr>
          <p:cNvPr id="12" name="Text 3"/>
          <p:cNvSpPr txBox="1"/>
          <p:nvPr/>
        </p:nvSpPr>
        <p:spPr>
          <a:xfrm>
            <a:off x="594955" y="2090563"/>
            <a:ext cx="2019600" cy="942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состоит из всех точек, которые подходят под одно правило или одну формулу. Каждая такая точка показывает, какое значение одной величины соответствует выбранному значению другой.
</a:t>
            </a:r>
            <a:endParaRPr lang="en-US" sz="1069" dirty="0"/>
          </a:p>
        </p:txBody>
      </p:sp>
      <p:sp>
        <p:nvSpPr>
          <p:cNvPr id="13" name="Text 4"/>
          <p:cNvSpPr txBox="1"/>
          <p:nvPr/>
        </p:nvSpPr>
        <p:spPr>
          <a:xfrm>
            <a:off x="8435340" y="4482077"/>
            <a:ext cx="326431" cy="1846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учебных данных по условию задания.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 в течение дня
</a:t>
            </a:r>
            <a:endParaRPr lang="en-US" sz="2671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позволяет быстро увидеть не только значения, но и момент, когда температура достигает наибольшего уровня.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дня температура повышается, затем постепенно снижается вечером.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по графику зависимости
</a:t>
            </a:r>
            <a:endParaRPr lang="en-US" sz="2423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76362"/>
            <a:ext cx="38940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линии сразу видно, растет величина, падает или почти не меняется. Это помогает понять общую картину без долгого просмотра таблицы значений.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76362"/>
            <a:ext cx="38940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линия идет круче, величина изменяется быстрее; если положе, изменения идут медленнее. По этому признаку легко сравнить разные участки графика.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моменты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можно найти начало, максимум, минимум и другие важные точки. Они показывают, когда происходили самые заметные изменения и как вел себя процесс.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графики описывают время, расстояние, температуру, массу и количество предметов. Они делают числа наглядными и помогают заметить связь между величинами.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чтения графика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графика по осям, масштабу и характерным точкам.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на карте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координаты помогают быстро найти нужное место: дом, улицу или точку маршрута. Сетка делает поиск точным, а запись пары чисел позволяет безошибочно определить положение объекта на плоскости.
</a:t>
            </a:r>
            <a:endParaRPr lang="en-US" sz="1478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5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Игровой мир и чертежи
</a:t>
            </a:r>
            <a:pPr algn="l" indent="0" marL="0">
              <a:lnSpc>
                <a:spcPct val="90000"/>
              </a:lnSpc>
              <a:buNone/>
            </a:pPr>
            <a:r>
              <a:rPr lang="en-US" sz="48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6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компьютерной игре координаты задают положение персонажа, врага или предмета. На чертежах они помогают точно разместить точки и размеры, чтобы детали совпали и изображение можно было воспроизвести без ошибок.
</a:t>
            </a:r>
            <a:endParaRPr lang="en-US" sz="1450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вокруг нас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 графики превращают разные ситуации в понятную числовую запись, поэтому их удобно использовать для сравнения и поиска.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из математики, информатики и окружающего мира.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применения координат и графиков
</a:t>
            </a:r>
            <a:endParaRPr lang="en-US" sz="2436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предметах координаты и графики помогают описывать положение, движение и изменение величин с помощью точных чисел.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учебному материалу, без числовой статистики.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графиков используют чаще всего
</a:t>
            </a:r>
            <a:endParaRPr lang="en-US" sz="2272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графики подходят для разных задач: одни показывают изменение, другие — сравнение, доли или связь между двумя признаками.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графика зависит от того, что нужно увидеть: динамику, сравнение, состав целого или взаимосвязь.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координатами
</a:t>
            </a:r>
            <a:endParaRPr lang="en-US" sz="2256" dirty="0"/>
          </a:p>
        </p:txBody>
      </p:sp>
      <p:sp>
        <p:nvSpPr>
          <p:cNvPr id="9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15205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перепутать, что сначала записывают x, а потом y. Из-за этого точка оказывается в другом месте, хотя числа могут быть верными.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66751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внимательно смотреть, где стоят минус и плюс. Один неверный знак меняет четверть, в которой находится точка, и делает построение неправильным.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007481" y="2895048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четверть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точку ставят в нужной стороне, но не в той четверти. Чтобы этого избежать, полезно заранее определить знаки обеих координат.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59027" y="2895048"/>
            <a:ext cx="25572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соединения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точки нужно соединять линией. Сначала выясните, непрерывна ли зависимость, иначе график может показать несуществующую связь.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318297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осей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осях выбран неверный масштаб, точка будет расположена не там, где нужно. Перед построением обязательно проверяйте, чему равна одна клетка.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данных к графику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графика по таблице значений двух величин.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формула связана с графиком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точек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задает общее правило, по которому строится весь график. Каждая точка на плоскости либо подходит этому правилу, либо не подходит.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1705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неизвестного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известно значение x, по формуле можно вычислить y. Так удобно находить нужные точки и проверять, как меняется зависимая величина.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308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точка уже нанесена на координатную плоскость, ее можно подставить в формулу и проверить. График и уравнение описывают одну и ту же связь разными способами.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 графики помогают увидеть точность и изменения
</a:t>
            </a:r>
            <a:endParaRPr lang="en-US" sz="3168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показывают точное положение точки, а графики помогают понять, как меняются величины. Если помнить про оси, масштаб и порядок записи, работать с ними становится намного проще.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2026-05-29T20:22:11Z</dcterms:created>
  <dcterms:modified xsi:type="dcterms:W3CDTF">2026-05-29T20:22:11Z</dcterms:modified>
</cp:coreProperties>
</file>