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своеобразие органического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формирует жизнь растений и животных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распределяется не случайно: на неё влияют тепло, влага, свет и почвы. У экватора видов больше, к полюсам и в горы их становится меньше. В каждой зоне складываются свои сообщества и способы выживания.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жизнь на Земле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природная зона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 — это обширная часть Земли, где климат, почвы, растительность и животные взаимосвязаны и образуют единый природный комплекс.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широтой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зоны сменяются от экватора к полюсам, поэтому их границы часто зависят от географической широты и количества солнечного тепла.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природные условия меняются с высотой: выше становится холоднее, а растительный покров заметно беднее и ниже.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основными зонами встречаются участки, где признаки соседних территорий смешиваются, поэтому природа там особенно разнообразна и изменчива.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последовательность: от солнечного тепла и осадков к устойчивому природному сообществу.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841994"/>
            <a:ext cx="4328400" cy="1877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тепло и влага меняют внешний облик природы и состав живого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влажнее, тем богаче растительный покров и выше разнообразие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«Природные зоны Земли»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природных зон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мир короткого лета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лежит на крайнем севере Евразии и Северной Америки. Здесь очень долгая зима, короткое прохладное лето и мало тепла для роста растений.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под тонким слоем почвы находится вечная мерзлота. Она мешает воде уходить в глубину и ограничивает развитие корней.
</a:t>
            </a:r>
            <a:endParaRPr lang="en-US" sz="1285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растительного покрова составляют мхи, лишайники, карликовые берёзы и ивы. Растения остаются низкими, чтобы меньше страдать от холода и ветра.
</a:t>
            </a:r>
            <a:endParaRPr lang="en-US" sz="1273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Животные-северяне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 и лемминг приспособились к холоду благодаря густому меху, тёплому подкожному слою и сезонной смене окраски.
</a:t>
            </a:r>
            <a:endParaRPr lang="en-US" sz="1285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сезону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используют очень короткий тёплый период. За несколько недель они успевают расти, размножаться и накапливать запас сил на долгую зиму.
</a:t>
            </a:r>
            <a:endParaRPr lang="en-US" sz="12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условные значения, позволяющие сравнить зоны по общему богатству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холодных зон к тёплым и влажным сопровождается заметным ростом видового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по теме «Природные зоны»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видовое разнообразие по природным зонам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царство хвойных лесов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полоса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большие пространства северной части Евразии и Северной Америки. Это одна из самых протяжённых природных зон на суше.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растения тайги — ель, сосна, лиственница и пихта. Их иголки помогают экономить влагу и переживать холодный сезон.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зиме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тайги имеют густую шерсть, меняют окраску, запасают корм, впадают в спячку или совершают кочёвки в поисках пищи.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живут лось, бурый медведь, рысь, белка, соболь и глухарь. Они по-разному используют лес как пищевую базу и укрытие.
</a:t>
            </a:r>
            <a:endParaRPr lang="en-US" sz="1323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 тайге часто кислые и бедные перегноем. Под пологом леса мало света, поэтому многие травы и кустарники растут медленно.
</a:t>
            </a:r>
            <a:endParaRPr lang="en-US" sz="13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равнина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напоминает бескрайнее пространство без густых лесов: деревьев здесь мало, а травы образуют широкие волны под ветром. На таком фоне особенно заметны стада животных и колонии норных зверьков.
</a:t>
            </a:r>
            <a:endParaRPr lang="en-US" sz="103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которые выдерживают засуху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Ковыль, типчак и полынь приспособлены к тёплому и сухому лету. Их корни уходят глубоко в почву, а узкие листья помогают терять меньше влаги.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открытых пространств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живут суслики, тушканчики, хомяки и сайгаки, а в небе охотятся степные орлы. Быстрый бег, чуткий слух и жизнь в норах помогают им выживать.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пространство трав и быстрых животных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организмов есть особые признаки, которые помогают им жить в холоде, жаре, засухе или при нехватке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помогают организмам сохранять воду, тепло и безопасность, поэтому каждый вид лучше всего живёт в своей зоне.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«Приспособления к среде обитания»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и животных к условиям среды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растительного покрова зависит не только от количества растений, но и от того, как они используют свет и 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влажнее, тем сложнее строение растительности; в бедных условиях ярусов меньше.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обобщённые учебные данные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ярусов у растительности в разных зонах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0–250 мм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очень малый годовой уровень осадков в пустынях.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 малая влажность при сильном испарении делает воду главным ограничивающим фактором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определение пустынь по количеству осадков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Саванна: сезон дождей и сезон засухи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древесная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саванне высокие травы чередуются с отдельными деревьями. Акации и баобабы хорошо переносят жару, потому что могут переживать долгие сухие периоды и быстро использовать влагу после дождей.
</a:t>
            </a:r>
            <a:endParaRPr lang="en-US" sz="1244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саванны жаркий, но осадки распределяются неравномерно. В сезон дождей растения быстро наращивают зелёную массу, а в сезон засухи многие травы высыхают и выгорают.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открытых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жирафы, зебры, антилопы и слоны, а хищники, например львы, охотятся на них. Для выживания важны скорость, выносливость и умение находить воду.
</a:t>
            </a:r>
            <a:endParaRPr lang="en-US" sz="1299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саванне хорошо заметны пищевые цепи: травы и листья поедают травоядные, а их, в свою очередь, контролируют хищники. Так поддерживается равновесие природного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5870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солнце почти круглый год даёт много тепла. Поэтому растения не прекращают рост, а условия для жизни остаются стабильными и очень благоприятными.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3729575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дожди и высокая влажность создают густые леса, где почва быстро покрывается растительными остатками. Влажность помогает развиваться папоротникам, мхам и другим тенелюбивым растениям.
</a:t>
            </a:r>
            <a:endParaRPr lang="en-US" sz="1228" dirty="0"/>
          </a:p>
        </p:txBody>
      </p:sp>
      <p:sp>
        <p:nvSpPr>
          <p:cNvPr id="12" name="Text 4"/>
          <p:cNvSpPr txBox="1"/>
          <p:nvPr/>
        </p:nvSpPr>
        <p:spPr>
          <a:xfrm>
            <a:off x="660045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ярусов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образуют верхний ярус, ниже располагаются кустарники, лианы и травы. Разные уровни помогают растениям получать свет, поэтому лес выглядит как несколько этажей.
</a:t>
            </a:r>
            <a:endParaRPr lang="en-US" sz="1237" dirty="0"/>
          </a:p>
        </p:txBody>
      </p:sp>
      <p:sp>
        <p:nvSpPr>
          <p:cNvPr id="13" name="Text 5"/>
          <p:cNvSpPr txBox="1"/>
          <p:nvPr/>
        </p:nvSpPr>
        <p:spPr>
          <a:xfrm>
            <a:off x="858700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кроне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обитают на деревьях: обезьяны, птицы, насекомые, змеи. Кроны дают пищу и защиту, а передвигаться по земле в таком лесу труднее.
</a:t>
            </a:r>
            <a:endParaRPr lang="en-US" sz="1381" dirty="0"/>
          </a:p>
        </p:txBody>
      </p:sp>
      <p:sp>
        <p:nvSpPr>
          <p:cNvPr id="14" name="Text 6"/>
          <p:cNvSpPr txBox="1"/>
          <p:nvPr/>
        </p:nvSpPr>
        <p:spPr>
          <a:xfrm>
            <a:off x="3729575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отличаются самым богатым составом видов среди природных зон суши. Тёплый и влажный климат позволяет сосуществовать большому числу растений и животных.
</a:t>
            </a:r>
            <a:endParaRPr lang="en-US" sz="12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и круговорот веществ в природной зоне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энергии и возвращение веществ в почву через живые организмы и разложителей.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организмы быстро размножаются и легче приспосабливаются к разным условиям, поэтому их доля особенно велика.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разнообразия на суше составляют насекомые; крупные хищники занимают лишь небольшую часть.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обобщённые данные по биоразнообразию суши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много видов животных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природные зоны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степей и лугов уменьшает площади естественных сообществ. Вместо разнотравья появляются культурные растения, а многие степные виды теряют места обитания и кормовую базу.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вырубают, животные лишаются укрытий и привычной пищи. Меняется влажность, усиливается эрозия почв, а восстановление растительного покрова занимает много времени.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тундры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следы техники сохраняются долго, потому что почва и растительный покров восстанавливаются очень медленно. Даже небольшое вмешательство может повредить большие площади.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зонах чрезмерный забор воды усиливает опустынивание. Растениям становится труднее выживать, а почва теряет плодородие и защиту от ветра.
</a:t>
            </a:r>
            <a:endParaRPr lang="en-US" sz="1154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карьеры и техника нарушают поверхность земли, уплотняют почву и мешают перемещению животных. Такие изменения особенно заметны там, где природа восстанавливается медленно.
</a:t>
            </a:r>
            <a:endParaRPr lang="en-US" sz="11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угрозы и меры защиты для разных природных зон.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нужна в каждой зоне по-своему, но цель одна: сохранить виды и устойчивость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мер охраны природы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 разных природных зонах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природные зоны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карту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помогают увидеть, как на Земле меняются климат, почвы и живые организмы. По ним легче объяснить, почему разные территории так не похожи друг на друга.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Объяснять жизнь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зон показывает, почему одни растения и животные живут только в холоде, а другие — в жаре и влажности. Каждый вид зависит от условий среды.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природных зонах нужны в сельском хозяйстве, строительстве и добыче ресурсов. Они помогают учитывать особенности почв, влаги и рельефа, чтобы не вредить природе.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и путешествовать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природных зон помогает выбирать безопасное поведение в поездках и поддерживать охрану природы. Это связь между жизнью людей, ресурсами и природным равновесием.
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живые организмы связаны условиями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вода, свет и почвы определяют состав живого мира. Там, где условия благоприятны, видов больше. Сохраняя природные зоны, мы сохраняем богатство природы и её равновесие.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2026-06-02T13:10:55Z</dcterms:created>
  <dcterms:modified xsi:type="dcterms:W3CDTF">2026-06-02T13:10:55Z</dcterms:modified>
</cp:coreProperties>
</file>