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6532" y="0"/>
            <a:ext cx="505643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в 6 классе: как знания из других предметов помогают учиться
</a:t>
            </a:r>
            <a:endParaRPr lang="en-US" sz="2414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Межпредметные темы делают английский понятным, живым и полезным.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5781" y="1256725"/>
            <a:ext cx="4564838" cy="3694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шестом классе ученики уже умеют сравнивать, группировать и делать простые выводы. Поэтому темы о странах, природе и путешествиях помогают не только запоминать слова, но и уверенно читать, спрашивать и отвечать полными фразами.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соединять английский с другими предметами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675" y="1225603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73212" y="1232233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9475" y="3210196"/>
            <a:ext cx="318300" cy="254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98412" y="3203566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разделы, где особенно важны связи с другими предметами
</a:t>
            </a:r>
            <a:endParaRPr lang="en-US" sz="2013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темах школьники называют страны, города, направления и достопримечательности, учатся описывать маршрут, расстояние и расположение объектов, опираясь на карту и короткий текст.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 путешествия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активно используются слова о климате, животных, растениях и природных явлениях. Такие задания помогают описывать состояние погоды, сезонные изменения и особенности окружающей среды.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природа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о школе, расписании, распорядке дня и увлечениях легко связываются с реальными ситуациями. Ученики тренируют короткие сообщения, вопросы и ответы о привычных действиях.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жизнь и повседневность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улиц, транспорта, зданий и маршрутов объединяет языковую практику с наблюдением за пространством. Это помогает строить простые высказывания и понимать инструкции по движению.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транспорт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78366" y="994175"/>
            <a:ext cx="3589869" cy="352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лексика на уроке английского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3515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лексика помогает быстро описать место: country, capital, river, mountain, sea, island, forest, map. Эти слова часто встречаются в текстах, заданиях и коротких устных ответах.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10985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2323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Учащиеся используют north, south, east, west, а также выражения on the map, near, far from, between, next to. Они помогают точно объяснить расположение объектов.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9793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и ориентиры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3128475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ученики находят объекты, читают условные обозначения и соотносят английские слова с реальными местами. Это делает лексику наглядной и легче запоминаемой.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270000" y="287556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картой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270000" y="405025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in the north of, in the centre of и on the coast позволяют составлять простые, но точные описания страны, города или природной территории.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70000" y="379733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местоположения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встречаются в английском языке 6 класса
</a:t>
            </a:r>
            <a:endParaRPr lang="en-US" sz="2151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тематическим разделам, составленное по структуре презентации.
</a:t>
            </a:r>
            <a:endParaRPr lang="en-US" sz="775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многие разделы учебника связаны с повседневной жизнью и описанием окружающего мира.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темы, где нужны слова о месте, действиях и времени: они повторяются в разных разделах и поддерживают общий словарь.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Грамматика, которая помогает говорить о мире вокруг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используют для фактов, привычек и общих утверждений. Оно особенно удобно, когда нужно рассказать о климате, школьном расписании, расположении города или регулярных действиях.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468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показывает действие в момент речи. Она помогает описывать происходящее здесь и сейчас: идёт дождь, ученики рассматривают карту, туристы ищут дорогу.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468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Continuous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666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 нужно для коротких рассказов о событиях, поездках, экскурсиях и открытиях. Оно помогает выстраивать простую последовательность фактов без лишней сложности.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666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6864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конструкции описывают предметы и объекты вокруг, а степени сравнения позволяют сопоставлять места, явления и признаки: bigger, colder, the most beautiful.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864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There is / There are и сравнение
</a:t>
            </a:r>
            <a:endParaRPr lang="en-US" sz="106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2043583"/>
            <a:ext cx="4514400" cy="9891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тема — несколько учебных предметов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«город» показывает, как одно задание соединяет разные школьные дисциплины и помогает говорить по-английски точнее.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тема объединяет словарь, факты и числа, поэтому ученик легче строит короткое сообщение и использует знания из разных предметов.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презентации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межпредметное задание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работы от темы до проверки результата.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310400"/>
            <a:ext cx="59229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и география: страны, столицы и направления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3DF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94150" y="1468200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объектов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94150" y="1688200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называют страны, столицы, реки, горы и океаны на английском языке. Такая практика расширяет словарь и помогает точнее понимать тексты о разных регионах мира.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94150" y="2275450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 на карте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94150" y="2495459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to the north, to the south, in the centre и on the coast помогают объяснять расположение объектов. Школьники учатся читать карту и находить нужную информацию быстро.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94150" y="3082696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описание места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94150" y="3302704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готовому плану можно составить несколько простых предложений о стране или городе: где он находится, что рядом, какие природные объекты есть вокруг и чем место интересно.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594150" y="3889942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реальными данными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94150" y="4109950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задания учат опираться на точные сведения, а не на догадки. Это особенно важно, когда нужно назвать объект, направление или местоположение без ошибок.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02497"/>
            <a:ext cx="8604000" cy="19913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климат в английских текстах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9732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Weather и climate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9732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Школьникам важно различать кратковременную погоду и климат как более общее понятие. Это помогает правильно понимать текст, выбирать слова и не смешивать разные уровни описания.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677527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сравнения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77527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в разных местах удобно сравнивается в коротких фразах и таблицах. Такие задания развивают точность речи и помогают описывать различия между городами.
</a:t>
            </a:r>
            <a:endParaRPr lang="en-US" sz="900" dirty="0"/>
          </a:p>
        </p:txBody>
      </p:sp>
      <p:sp>
        <p:nvSpPr>
          <p:cNvPr id="11" name="Text 6"/>
          <p:cNvSpPr txBox="1"/>
          <p:nvPr/>
        </p:nvSpPr>
        <p:spPr>
          <a:xfrm>
            <a:off x="4649292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Наглядность прогноза
</a:t>
            </a:r>
            <a:endParaRPr lang="en-US" sz="1100" dirty="0"/>
          </a:p>
        </p:txBody>
      </p:sp>
      <p:sp>
        <p:nvSpPr>
          <p:cNvPr id="12" name="Text 7"/>
          <p:cNvSpPr txBox="1"/>
          <p:nvPr/>
        </p:nvSpPr>
        <p:spPr>
          <a:xfrm>
            <a:off x="4649292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с температурой, значками солнца, облаков и дождя делает лексику понятной. Ученики быстрее связывают слово с образом и запоминают его в контексте.
</a:t>
            </a:r>
            <a:endParaRPr lang="en-US" sz="900" dirty="0"/>
          </a:p>
        </p:txBody>
      </p:sp>
      <p:sp>
        <p:nvSpPr>
          <p:cNvPr id="13" name="Text 8"/>
          <p:cNvSpPr txBox="1"/>
          <p:nvPr/>
        </p:nvSpPr>
        <p:spPr>
          <a:xfrm>
            <a:off x="2523308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описания
</a:t>
            </a:r>
            <a:endParaRPr lang="en-US" sz="1100" dirty="0"/>
          </a:p>
        </p:txBody>
      </p:sp>
      <p:sp>
        <p:nvSpPr>
          <p:cNvPr id="14" name="Text 9"/>
          <p:cNvSpPr txBox="1"/>
          <p:nvPr/>
        </p:nvSpPr>
        <p:spPr>
          <a:xfrm>
            <a:off x="2523308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часто используются sunny, cloudy, rainy, windy, foggy, warm, cold, hot, wet и dry. С их помощью можно составить короткий прогноз или описать день в своём городе.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в разных городах: сравнение на английском языке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урока английского языка; значения условные, 2025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 одна и та же тема описывается через числа: температуру, осадки, солнце и ветер. Это удобно для коротких сравнений на английском.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делает речь точнее: ученики легче используют прилагательные colder, wetter, sunnier и строят простые выводы по данным.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7444" y="1493250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0700" y="33592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99075" y="3359250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17625" y="1493250"/>
            <a:ext cx="267900" cy="2679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78950" y="1493250"/>
            <a:ext cx="267900" cy="2679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74300" y="302325"/>
            <a:ext cx="8795400" cy="6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для описания природы и животных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168700" y="1944125"/>
            <a:ext cx="277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forest, meadow, river, lake, mountain и desert помогают назвать основные элементы ландшафта. Они нужны для коротких описаний местности, маршрутов и природных зон родного края.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667725" y="1444700"/>
            <a:ext cx="228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объекты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168575" y="3810200"/>
            <a:ext cx="41859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recycle, save и protect показывают, как человек может беречь природу. На уроке их удобно использовать в простых советах, правилах и коротких сообщениях о заботе об окружающей среде.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667725" y="3310700"/>
            <a:ext cx="368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действия
</a:t>
            </a:r>
            <a:endParaRPr lang="en-US" sz="1100" dirty="0"/>
          </a:p>
        </p:txBody>
      </p:sp>
      <p:sp>
        <p:nvSpPr>
          <p:cNvPr id="20" name="Text 6"/>
          <p:cNvSpPr txBox="1"/>
          <p:nvPr/>
        </p:nvSpPr>
        <p:spPr>
          <a:xfrm>
            <a:off x="4716950" y="3810200"/>
            <a:ext cx="41595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6 классе ученики соединяют эту лексику в небольшие описания: называют место, животное, проблему и способ помощи. Так словарь становится активным и легче запоминается.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5216100" y="3310700"/>
            <a:ext cx="3660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тексты
</a:t>
            </a:r>
            <a:endParaRPr lang="en-US" sz="1100" dirty="0"/>
          </a:p>
        </p:txBody>
      </p:sp>
      <p:sp>
        <p:nvSpPr>
          <p:cNvPr id="22" name="Text 8"/>
          <p:cNvSpPr txBox="1"/>
          <p:nvPr/>
        </p:nvSpPr>
        <p:spPr>
          <a:xfrm>
            <a:off x="3135625" y="1944125"/>
            <a:ext cx="277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bird, mammal, insect и reptile позволяет распределять животных по классам. Ученики учатся не только называть виды, но и замечать, чем группы отличаются друг от друга.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3634650" y="1444700"/>
            <a:ext cx="228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 группы
</a:t>
            </a:r>
            <a:endParaRPr lang="en-US" sz="1100" dirty="0"/>
          </a:p>
        </p:txBody>
      </p:sp>
      <p:sp>
        <p:nvSpPr>
          <p:cNvPr id="24" name="Text 10"/>
          <p:cNvSpPr txBox="1"/>
          <p:nvPr/>
        </p:nvSpPr>
        <p:spPr>
          <a:xfrm>
            <a:off x="6096950" y="1944125"/>
            <a:ext cx="277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habitat, environment, protect и endangered помогают говорить о том, где живут растения и животные. Такие выражения особенно полезны в текстах о сохранении природы и редких видах.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6595975" y="1444700"/>
            <a:ext cx="228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35218" y="1340425"/>
            <a:ext cx="5273565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информации для чтения и проекта на английском
</a:t>
            </a:r>
            <a:endParaRPr lang="en-US" sz="2445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английскому языку и географии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источники помогают искать слова, проверять факты и описывать объекты в учебной работе.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источники дополняют друг друга: текст даёт слова, а карта и диаграмма помогают точно понять и сравнить информацию.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Информатика на уроке английского языка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словари помогают быстро найти значение слова, увидеть примеры и проверить транскрипцию. Это особенно удобно, когда новая лексика связана с географией, погодой или путешествиями.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 и перевод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468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Интерактивные карты позволяют находить страны, города и направления, а затем описывать их по-английски. Ученики тренируются читать подписи, определять положение объектов и строить короткие ответы.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468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Онлайн-карты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666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цифровые упражнения помогают закрепить spelling, listening и reading без лишней нагрузки. Повторение в игровом формате делает запоминание слов более устойчивым и понятным.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666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языка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6864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Презентации и простые шаблоны дают возможность оформить небольшой проект аккуратно и последовательно. Ученики учатся отбирать факты, добавлять подписи и представлять результат в нескольких фразах.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864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Мини-презентации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Мини-проект по английскому: от идеи к представлению
</a:t>
            </a:r>
            <a:endParaRPr lang="en-US" sz="2597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показывает, как ученик собирает сведения, отбирает языковой материал и готовит короткое сообщение.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в повседневной жизни шестиклассника
</a:t>
            </a:r>
            <a:endParaRPr lang="en-US" sz="257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35149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слова часто встречаются в названиях приложений, игр и меню на телефоне. Школьник замечает их каждый день и постепенно понимает инструкции, не переводя каждое слово отдельно.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109857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 приложения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223229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знаки, названия остановок и туристические карты часто содержат английские надписи. Они помогают ориентироваться в городе и понимать простые указания, например, направления движения или предупреждения.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70000" y="197937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улицы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270000" y="3128469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магазинах и кафе можно увидеть English в меню, ценниках и рекламных вывесках. Такие примеры показывают, что язык нужен не только на уроке, но и в обычных ситуациях.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270000" y="2875550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и услуги
</a:t>
            </a:r>
            <a:endParaRPr lang="en-US" sz="1400" dirty="0"/>
          </a:p>
        </p:txBody>
      </p:sp>
      <p:sp>
        <p:nvSpPr>
          <p:cNvPr id="14" name="Text 8"/>
          <p:cNvSpPr txBox="1"/>
          <p:nvPr/>
        </p:nvSpPr>
        <p:spPr>
          <a:xfrm>
            <a:off x="270000" y="405024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фильмах, расписаниях и туристических буклетах английский язык помогает быстро найти нужную информацию. Ученики видят, что даже короткая фраза может быть полезной в поездке.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270000" y="379732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и отдых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парк начинается с простых действий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проекте дети описали парк после субботника: на дорожках не было litter, а контейнеры для waste стояли рядом с лавочками. Они написали короткие фразы о том, как recycle и keep the area clean помогают сохранить природу.
</a:t>
            </a:r>
            <a:endParaRPr lang="en-US" sz="1037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защитить животных рядом с домом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плакате ученики показали bird, squirrel and hedgehog в зелёном дворе, где люди не бросают мусор. В подписи они использовали слова protect animals, clean air и habitat, чтобы объяснить, почему животным нужен спокойный и безопасный environment.
</a:t>
            </a:r>
            <a:endParaRPr lang="en-US" sz="1037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отходов в школьном холле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входа в школу поставили контейнеры для paper, plastic and glass, и это стало темой мини-рассказа на английском. Ребята объяснили, как waste sorting и save water помогают делать повседневные привычки полезными для всей окружающей среды.
</a:t>
            </a:r>
            <a:endParaRPr lang="en-US" sz="1037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 английская лексика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умения развиваются на межпредметных уроках английского
</a:t>
            </a:r>
            <a:endParaRPr lang="en-US" sz="2127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урока английского языка; распределение условное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картами, таблицами и короткими текстами помогает связывать язык с реальными учебными задачами. Особенно полезны задания на сравнение и поиск информации.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усиливаются словарный запас и устная речь, а работа с данными добавляет точность и уверенность в ответах.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310400"/>
            <a:ext cx="59229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заданий для 6 класса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3DF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94150" y="1468200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Подписать карту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94150" y="1688200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отмечают страны, столицы, реки или направления на карте и называют их по-английски. Такое задание тренирует географическую лексику, орфографию и умение ориентироваться в пространстве.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94150" y="2275450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Рассказать о погоде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94150" y="2495459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Шестиклассники составляют короткий текст о weather in their region, используя слова sunny, rainy, cold и windy. Затем они сравнивают описание с прогнозом или картинкой.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94150" y="3082696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два города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94150" y="3302704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задании ученики выбирают два города и пишут несколько предложений о температуре, транспорте, природе или населении. Так они учатся использовать comparative forms и простые выводы.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594150" y="3889942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Написать о любимом месте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94150" y="4109950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 из 5–6 предложений помогает описать место, которое нравится ученику: парк, улицу, город или берег реки. В ответе удобно использовать there is / there are и знакомые прилагательные.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 уроке появляются география, природа и информация из реальной жизни, английский становится понятным и нужным. Ученики учатся не только словам, но и умению объяснять мир вокруг.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соединяет школьные предметы в одну картину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2026-05-30T16:50:48Z</dcterms:created>
  <dcterms:modified xsi:type="dcterms:W3CDTF">2026-05-30T16:50:48Z</dcterms:modified>
</cp:coreProperties>
</file>