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об истощённой молодости, времени и цене пережитого опыта.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«Моя молодость ты заношена…»: тема, настроение, проблематика
</a:t>
            </a:r>
            <a:endParaRPr lang="en-US" sz="226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читателя стихотворение открывается не только как лирика, но и как переводческое прочтение. В версии Э. Липецкой особенно заметны сохранённые тональность, образная точность и философская напряжённость оригинала.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важно читать в переводе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текст звучит как доверительное признание, а не как отвлечённое рассуждение о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самоощущение определяется усталостью, разочарованием и уязвимостью; пережитое не скрыто, а прямо включено в речь.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показана не как пора лёгкости, а как время, на котором уже заметны следы боли, опыта и внутреннего износа.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«заношенной» молодости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метафора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«заношена» переносит признак изношенности на абстрактное понятие молодости. Так обычное бытовое значение становится точной характеристикой внутреннего состояния.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вызывает ассоциации со старой тканью, потускневшими вещами и следами времени. Через них передаётся не внешняя, а эмоциональная усталость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необратимости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тексте не исчезает: оно сохраняется как личный опыт, который герой продолжает ощущать внутри себя.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показано не нейтральным фоном, а силой, которая меняет человека, оставляя на нём невидимые следы.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герой видит прожитое, тем сильнее звучит горечь от того, что вернуть прежнее состояние уже невозможно.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превращается в обобщение о цене жизни, потому что необратимость касается каждого человека.
</a:t>
            </a:r>
            <a:endParaRPr lang="en-US" sz="9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не скачет, а последовательно ведёт читателя через переживание героя к более спокойному итоговому осмыслению.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нарастает к середине и затем сглаживается: текст сохраняет горечь, но завершает движение внутренней собранностью.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текста в переводе Э. Липецкой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передаёт не только внешний износ, но и ощущение внутренней истраченности, когда жизненный опыт становится слишком тяжёлым для героя.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тексте ощущается как сила, оставляющая отметины на человеке; оно не проходит бесследно, а меняет само восприятие себя и прошлого.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лёгкости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лишена привычной свежести и беззаботности. Вместо неё возникает чувство усталой зрелости, пришедшей раньше ожидаемого срока.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 работает как форма самораскрытия: через предметные детали герой говорит о собственном состоянии точнее, чем прямыми объяснениями.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лексика текста и её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слова задают философский смысл и эмоциональную точность лирического высказывания.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лексика делает абстрактную тему о времени и утрате конкретной, психологически убедительной и эмоционально острой.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переводе Э. Липецкой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доминирующая интонация удерживает текст в рамках сдержанного, доверительного признания.
</a:t>
            </a:r>
            <a:endParaRPr lang="en-US" sz="2095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ведущая тональность объединяет текст: она создаёт ощущение искренности без риторического нажима и делает переживание героя особенно убедительным.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интонации текста в переводе Э. Липецкой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личного признания к философскому обобщению.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Э. Липецкой: особенности художественного решения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Э. Липецкой точно передаёт сдержанную исповедальность оригинала: эмоциональный тон остаётся приглушённым, а центральный образ молодости звучит ясно и убедительно для русского читателя.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естественный синтаксис, точный выбор слов и сохранение трагической интонации без лишних пояснений; благодаря этому текст воспринимается как цельное поэтическое высказывание.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«заношенной» молодости переносит значение изношенности на человеческий опыт и делает внутреннюю усталость зримой, почти осязаемой.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с оттенком тусклости и истощения усиливают ощущение потерь, показывая не внешнюю красоту, а следы времени, оставленные на личности.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мотивов возвращает читателя к одной и той же боли, создавая впечатление навязчивой памяти и глубокого внутреннего переживания.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молодостью и изношенностью придаёт стихотворению философскую остроту: личное чувство становится размышлением о цене прожитой жизни.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поля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абстрактные философские значения поддерживаются конкретной и почти бытовой лексикой.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поля времени и утраты показывает, что именно оно организует смысловую структуру стихотворения.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в переводе Э. Липецкой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лирического героя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оценивает свою жизнь через следы потерь и эмоционального износа, а не через достижения, что делает образ психологически сложным и убедительным.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 себе прямо и без защиты, поэтому его речь звучит как доверительное признание, в котором особенно заметны уязвимость и внутренняя честность.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самоощущение сближает текст с исповедальной лирикой: личная боль здесь не скрывается, а превращается в предмет глубокого художественного осмысления.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оппозиции в стихотворении
</a:t>
            </a:r>
            <a:endParaRPr lang="en-US" sz="2927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смысловые противопоставления, через которые строится напряжение текста и раскрывается его ведущая тема.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Оппозиции задают композиционный каркас стихотворения и подчёркивают конфликт между памятью о силе и опытом утраты.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в переводе Э. Липецкой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мысли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прямого обозначения состояния героя: он называет свою молодость изношенной, сразу задавая исповедальный и эмоционально напряжённый тон.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Осмысление пережитого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частное чувство расширяется до размышления о времени, памяти и цене жизненного опыта; личная боль приобретает философскую глубину.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внутреннего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снимает напряжение, а закрепляет его как итог прожитой жизни, оставляя ощущение тихой горечи и внутренней зрелости.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текста по смысловым частям
</a:t>
            </a:r>
            <a:endParaRPr lang="en-US" sz="277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интонации появляются лишь как краткие ослабления общего напряжения и не меняют ведущего эмоционального фона.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грусть и исповедальность, поэтому стихотворение воспринимается как сдержанное, цельное и внутренне напряжённое.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текста в переводе Э. Липецкой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Дневник, который говорит о взрослении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представить как страницу личного дневника: в нём слышится попытка честно назвать свои чувства и не прятать усталость. Такой тон близок подросткам, которые тоже учатся понимать себя через сомнения, память и перемены в настроении.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вещи как следы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можно выбрать улицу после дождя, потрёпанный блокнот или старую фотографию. Эти детали помогают увидеть, как время оставляет отпечаток не только на предметах, но и на человеческом восприятии себя и собственной жизни.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цене опыта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обсудить, почему взросление связано не только с новыми возможностями, но и с потерями. В этом его сила: он предлагает взглянуть на опыт не как на абстракцию, а как на личную историю, которая меняет человека изнутри.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может заинтересовать старшеклассников
</a:t>
            </a:r>
            <a:endParaRPr lang="en-US" sz="2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анализа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раскрывает не событийную биографию, а внутреннее состояние человека, который ощущает на себе следы времени, разочарований и эмоциональной усталости.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метафора делает абстрактное переживание конкретным и наглядным, поэтому тема прожитой молодости звучит особенно убедительно и запоминается читателю.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исключает внешний пафос и усиливает доверие к голосу лирического героя, превращая личное признание в глубокое размышление о жизни.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Э. Липецкой сохраняет смысловую напряжённость оригинала и помогает русскоязычному читателю увидеть в тексте универсальный опыт утраты и памяти.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молодость может быть не только временем надежд, но и областью пережитой боли, памяти и внутренней усталости, достойной внимательного и честного прочтения.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Изношенная молодость как честный образ опыта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2026-05-23T16:29:00Z</dcterms:created>
  <dcterms:modified xsi:type="dcterms:W3CDTF">2026-05-23T16:29:00Z</dcterms:modified>
</cp:coreProperties>
</file>