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 предложение: знакомство с новой темой
</a:t>
            </a:r>
            <a:endParaRPr lang="en-US" sz="314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строятся текст и предложение, и научимся их узнавать.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уже знаем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речь состоит из слов, словосочетаний, предложений и текстов. Одни предложения сообщают, другие спрашивают, третьи побуждают к действию. А текст помогает связно рассказать о событии, человеке, животном или природе.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текст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— это не одно, а два или больше предложений, которые связаны между собой по смыслу и помогают раскрыть одну тему.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предложения не стоят случайно: у каждого есть своё место, поэтому читателю легче понять, о чём идёт речь.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предложения дружат между собой и вместе рассказывают об одном, перед нами текст, а не просто набор фраз.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06623"/>
            <a:ext cx="353400" cy="35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41999"/>
            <a:ext cx="353400" cy="28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06659"/>
            <a:ext cx="353400" cy="35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текста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предложения текста говорят об одном и том же: о зиме, котёнке, школе, празднике или другом предмете рассказа.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предложений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помогают друг другу: повторяют важные слова, продолжают мысль и делают рассказ понятным без лишних догадок.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начало и конец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текста обычно есть вступление, основная часть и завершение. Так рассказ звучит как цельная маленькая история.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просто набор фраз
</a:t>
            </a:r>
            <a:pPr algn="l" indent="0" marL="0">
              <a:lnSpc>
                <a:spcPct val="115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предложения говорят о разном и не соединяются по смыслу, это уже не текст, а случайный ряд отдельных предложений.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— это одна законченная мысль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сообщает о ком-то или о чём-то так, чтобы мысль была ясной и завершённой. Оно может быть коротким, как хлопок ладоши, или длинным, как дорожка в парке.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предложение начинается с заглавной буквы. В конце ставится нужный знак: точка, вопросительный знак или восклицательный знак — они помогают читать без путаницы.
</a:t>
            </a:r>
            <a:endParaRPr lang="en-US" sz="117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119" y="1422789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1920" y="2747279"/>
            <a:ext cx="386812" cy="61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8126" y="4055814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75" y="395475"/>
            <a:ext cx="7967700" cy="61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предложения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215732" y="1347111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предложение сообщает о событии, факте или наблюдении. Оно спокойно рассказывает, что произошло, кто пришёл или что случилось.
</a:t>
            </a:r>
            <a:endParaRPr lang="en-US" sz="973" dirty="0"/>
          </a:p>
        </p:txBody>
      </p:sp>
      <p:sp>
        <p:nvSpPr>
          <p:cNvPr id="11" name="Text 3"/>
          <p:cNvSpPr txBox="1"/>
          <p:nvPr/>
        </p:nvSpPr>
        <p:spPr>
          <a:xfrm>
            <a:off x="2215732" y="2680694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предложение помогает спросить то, что нам неизвестно. В конце обязательно ставится вопросительный знак, чтобы вопрос сразу был заметен.
</a:t>
            </a:r>
            <a:endParaRPr lang="en-US" sz="973" dirty="0"/>
          </a:p>
        </p:txBody>
      </p:sp>
      <p:sp>
        <p:nvSpPr>
          <p:cNvPr id="12" name="Text 4"/>
          <p:cNvSpPr txBox="1"/>
          <p:nvPr/>
        </p:nvSpPr>
        <p:spPr>
          <a:xfrm>
            <a:off x="2215732" y="3973379"/>
            <a:ext cx="21180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Побудительное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выражает просьбу, совет, приглашение или приказ. С его помощью можно попросить, предложить или позвать к действию.
</a:t>
            </a:r>
            <a:endParaRPr lang="en-US" sz="97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конца предложения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374738" y="208707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ставится после спокойного сообщения. Она показывает, что мысль завершена и автор просто сообщает факт без особого волнения.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74738" y="2938605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 нужен в конце вопроса. Он сразу подсказывает читателю: здесь нужно подумать и ответить, а не только читать дальше.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1374738" y="3790148"/>
            <a:ext cx="6385200" cy="70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ставят, когда в предложении слышны сильные чувства: радость, удивление, испуг или восторг. Такой знак будто говорит: «Вот это да!»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700" y="1554284"/>
            <a:ext cx="2265000" cy="1908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0625" y="1554284"/>
            <a:ext cx="2265000" cy="1908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6075" y="1554284"/>
            <a:ext cx="2265000" cy="1908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Заглавная буква в начале предложения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93750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начинается с новой строчки
</a:t>
            </a:r>
            <a:pPr algn="ctr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написала короткий рассказ о прогулке. Она начала первое предложение с заглавной буквы, и сразу стало понятно, где начинается мысль. После точки следующее предложение тоже стартовало с большой буквы. Так читать гораздо легче, почти как по ступенькам.
</a:t>
            </a:r>
            <a:endParaRPr lang="en-US" sz="833" dirty="0"/>
          </a:p>
        </p:txBody>
      </p:sp>
      <p:sp>
        <p:nvSpPr>
          <p:cNvPr id="11" name="Text 3"/>
          <p:cNvSpPr txBox="1"/>
          <p:nvPr/>
        </p:nvSpPr>
        <p:spPr>
          <a:xfrm>
            <a:off x="357072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потеряться в тексте
</a:t>
            </a:r>
            <a:pPr algn="ctr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Коля читал запись о котёнке и заметил: каждое новое предложение открывается заглавной буквой. Когда он увидел точку, то понял, что мысль закончилась. Затем началось следующее предложение, и история сразу стала аккуратной и ясной.
</a:t>
            </a:r>
            <a:endParaRPr lang="en-US" sz="959" dirty="0"/>
          </a:p>
        </p:txBody>
      </p:sp>
      <p:sp>
        <p:nvSpPr>
          <p:cNvPr id="12" name="Text 4"/>
          <p:cNvSpPr txBox="1"/>
          <p:nvPr/>
        </p:nvSpPr>
        <p:spPr>
          <a:xfrm>
            <a:off x="6326175" y="3553675"/>
            <a:ext cx="1920900" cy="12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Буква-помощница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Оля проверяла своё предложение о дожде. Она нашла заглавную букву в начале и знак в конце. Учитель похвалил её: теперь видно, где текст начинается, а где одна мысль сменяет другую.
</a:t>
            </a:r>
            <a:endParaRPr lang="en-US" sz="10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33450" y="395475"/>
            <a:ext cx="84771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границы предложения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7868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первую букву: если она заглавная, это хороший знак, что перед тобой начало предложения и его первой мысли.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8505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посмотри в конец строки. Точка, вопросительный знак или восклицательный знак подскажут, где предложение заканчивается.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1431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началом и концом должна быть одна законченная мысль. Если мысль не завершена, предложение ещё не закончилось.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978062" y="2014612"/>
            <a:ext cx="1489200" cy="23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стоят несколько мыслей, значит, это уже текст из нескольких предложений. Они должны идти по порядку и помогать друг другу.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предложения дружат в тексте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335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Первое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начинает рассказ и знакомит с темой. Обычно в нём появляется главное слово, которое поможет связать остальные предложения.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294125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Следующее предложение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продолжает мысль, повторяет важное слово или заменяет его похожим по смыслу. Так рассказ не распадается на отдельные кусочки.
</a:t>
            </a:r>
            <a:endParaRPr lang="en-US" sz="1168" dirty="0"/>
          </a:p>
        </p:txBody>
      </p:sp>
      <p:sp>
        <p:nvSpPr>
          <p:cNvPr id="12" name="Text 4"/>
          <p:cNvSpPr txBox="1"/>
          <p:nvPr/>
        </p:nvSpPr>
        <p:spPr>
          <a:xfrm>
            <a:off x="5549000" y="1803150"/>
            <a:ext cx="2139300" cy="11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Завершение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Последнее предложение подводит итог и делает текст цельным. После него читателю уже ясно, о чём шла речь и зачем всё было сказано.
</a:t>
            </a:r>
            <a:endParaRPr lang="en-US" sz="119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927" y="1641963"/>
            <a:ext cx="353400" cy="282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7751" y="1641999"/>
            <a:ext cx="353400" cy="282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427" y="1606658"/>
            <a:ext cx="353400" cy="35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101" y="1641999"/>
            <a:ext cx="353400" cy="282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текста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09758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ком или о чём говорится
</a:t>
            </a:r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кого или что автор выбрал для разговора. Это может быть школа, мама, котёнок, зима или прогулка. Все предложения должны быть связаны именно с этим предметом разговора.
</a:t>
            </a:r>
            <a:endParaRPr lang="en-US" sz="1174" dirty="0"/>
          </a:p>
        </p:txBody>
      </p:sp>
      <p:sp>
        <p:nvSpPr>
          <p:cNvPr id="15" name="Text 3"/>
          <p:cNvSpPr txBox="1"/>
          <p:nvPr/>
        </p:nvSpPr>
        <p:spPr>
          <a:xfrm>
            <a:off x="321426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12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текста одна тема, предложения не разбегаются в разные стороны. Они помогают читателю сразу понять, о чём идёт речь, и не запутаться среди лишних подробностей.
</a:t>
            </a:r>
            <a:endParaRPr lang="en-US" sz="1220" dirty="0"/>
          </a:p>
        </p:txBody>
      </p:sp>
      <p:sp>
        <p:nvSpPr>
          <p:cNvPr id="16" name="Text 4"/>
          <p:cNvSpPr txBox="1"/>
          <p:nvPr/>
        </p:nvSpPr>
        <p:spPr>
          <a:xfrm>
            <a:off x="5330938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слов по теме
</a:t>
            </a:r>
            <a:pPr algn="l" indent="0" marL="0">
              <a:lnSpc>
                <a:spcPct val="115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каждой темы нужны подходящие слова. Если текст о зиме, в нём могут встретиться снег, мороз и санки. Такие слова поддерживают тему и делают текст понятным.
</a:t>
            </a:r>
            <a:endParaRPr lang="en-US" sz="1310" dirty="0"/>
          </a:p>
        </p:txBody>
      </p:sp>
      <p:sp>
        <p:nvSpPr>
          <p:cNvPr id="17" name="Text 5"/>
          <p:cNvSpPr txBox="1"/>
          <p:nvPr/>
        </p:nvSpPr>
        <p:spPr>
          <a:xfrm>
            <a:off x="7447613" y="2168946"/>
            <a:ext cx="1319400" cy="22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предложения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2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становится цельным, когда каждое предложение дополняет другое. Тогда читатель легко следит за мыслью автора и видит, что все части текста работают на одну тему.
</a:t>
            </a:r>
            <a:endParaRPr lang="en-US" sz="120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992200" y="818825"/>
            <a:ext cx="3432300" cy="19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600" dirty="0"/>
          </a:p>
        </p:txBody>
      </p:sp>
      <p:sp>
        <p:nvSpPr>
          <p:cNvPr id="4" name="Text 1"/>
          <p:cNvSpPr txBox="1"/>
          <p:nvPr/>
        </p:nvSpPr>
        <p:spPr>
          <a:xfrm>
            <a:off x="579275" y="4416125"/>
            <a:ext cx="34323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из темы урока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579275" y="1959200"/>
            <a:ext cx="3339600" cy="12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текста может быть много слов, но именно главная мысль собирает их в одно целое и подсказывает, что важно запомнить.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992200" y="2949025"/>
            <a:ext cx="3432300" cy="17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помогает понять, зачем автор написал текст
</a:t>
            </a:r>
            <a:endParaRPr lang="en-US" sz="314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 тексте помогают друг другу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846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предложение часто открывает разговор и называет героя, событие или место. Оно как будто приглашает читателя войти в маленькую историю и посмотреть, что будет дальше.
</a:t>
            </a:r>
            <a:endParaRPr lang="en-US" sz="117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455137" y="1748100"/>
            <a:ext cx="2808300" cy="8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Следующие предложения подхватывают мысль, добавляют подробности и помогают не потерять нить. Последнее предложение завершает рассказ, поэтому текст звучит стройно и понятно.
</a:t>
            </a:r>
            <a:endParaRPr lang="en-US" sz="115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текст это или нет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идёт от темы к связности предложений: если есть одна тема и общий смысл, получается текст.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1100" y="395475"/>
            <a:ext cx="80640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предложение понятным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76881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Подбирай точные слова, чтобы мысль была ясной с первого прочтения. Если слова выбраны неудачно, предложение звучит туманно, и читателю приходится догадываться, что хотел сказать автор.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6034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 порядком слов: в предложении должно быть понятно, кто действует и что происходит. Когда слова стоят удачно, мысль читается легко, почти как по дорожке без ям.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30069" y="1525377"/>
            <a:ext cx="2002800" cy="29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забывай про знак в конце предложения. Он помогает понять, это сообщение, вопрос или сильное чувство, а ещё подсказывает, где заканчивается одна мысль и начинается другая.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3500" y="395475"/>
            <a:ext cx="84594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тем из жизни первоклассника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75500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утро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рассказать, как ребёнок пришёл в класс, поздоровался с учителем и сел за парту. Здесь легко показать начало дня и настроение.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11000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после уроков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Следом подойдёт история о дворе, мяче, скакалке или песочнице. Такие события понятны каждому первокласснику и хорошо объединяются одной темой.
</a:t>
            </a:r>
            <a:endParaRPr lang="en-US" sz="960" dirty="0"/>
          </a:p>
        </p:txBody>
      </p:sp>
      <p:sp>
        <p:nvSpPr>
          <p:cNvPr id="12" name="Text 4"/>
          <p:cNvSpPr txBox="1"/>
          <p:nvPr/>
        </p:nvSpPr>
        <p:spPr>
          <a:xfrm>
            <a:off x="5019375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Домашний любимец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описать котёнка, щенка или рыбок. В таком тексте удобно показать повадки животного и то, как о нём заботятся.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7352125" y="2020650"/>
            <a:ext cx="1443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прогулка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Завершить можно рассказом о прогулке с родными. Приятно вспомнить парк, дорожки, деревья и то, как всё это складывается в один тёплый эпизод.
</a:t>
            </a:r>
            <a:endParaRPr lang="en-US" sz="93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575" y="2484785"/>
            <a:ext cx="2755936" cy="2319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352" y="2484787"/>
            <a:ext cx="2755936" cy="2319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3860" y="2484731"/>
            <a:ext cx="2708713" cy="24230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 на одну тему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49987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двор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во дворе лежали жёлтые листья. Миша собрал букет и принёс его в класс. Ребята сразу поняли: сегодня у осени яркое настроение. Текст получился коротким, но все предложения связаны одной картиной.
</a:t>
            </a:r>
            <a:endParaRPr lang="en-US" sz="970" dirty="0"/>
          </a:p>
        </p:txBody>
      </p:sp>
      <p:sp>
        <p:nvSpPr>
          <p:cNvPr id="10" name="Text 2"/>
          <p:cNvSpPr txBox="1"/>
          <p:nvPr/>
        </p:nvSpPr>
        <p:spPr>
          <a:xfrm>
            <a:off x="3497562" y="1409897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Щенок у крыльца
</a:t>
            </a:r>
            <a:pPr algn="ctr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появился маленький щенок. Он смешно тянул нос к сапогу и тихо скулил. Потом мама вынесла ему миску с водой, и щенок радостно завилял хвостом. Так рассказ стал маленькой историей о заботе.
</a:t>
            </a:r>
            <a:endParaRPr lang="en-US" sz="970" dirty="0"/>
          </a:p>
        </p:txBody>
      </p:sp>
      <p:sp>
        <p:nvSpPr>
          <p:cNvPr id="11" name="Text 3"/>
          <p:cNvSpPr txBox="1"/>
          <p:nvPr/>
        </p:nvSpPr>
        <p:spPr>
          <a:xfrm>
            <a:off x="6323851" y="1399525"/>
            <a:ext cx="2595548" cy="9121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для бабушки
</a:t>
            </a:r>
            <a:pPr algn="ctr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Катя сделала открытку к празднику. Она аккуратно раскрасила цветы и написала тёплые слова. Бабушка улыбнулась, когда получила подарок, потому что в нём было много любви. Все предложения помогают увидеть один добрый момент.
</a:t>
            </a:r>
            <a:endParaRPr lang="en-US" sz="892" dirty="0"/>
          </a:p>
        </p:txBody>
      </p:sp>
      <p:sp>
        <p:nvSpPr>
          <p:cNvPr id="12" name="Text 4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9050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забыть заглавную букву в начале, предложение выглядит незавершённым. Читателю трудно сразу понять, где начинается новая мысль, и из-за этого чтение становится менее удобным.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32725" y="1746250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пропустить точку, вопросительный или восклицательный знак, предложение словно не успевает остановиться. Тогда непонятно, закончил ли автор мысль или хочет продолжить её дальше.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тексте и предложении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777966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маленьком тексте смешать разные темы, он распадается на отдельные кусочки. Например, сначала говорится о зиме, а потом внезапно — о котёнке без всякой связи.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741641" y="3272823"/>
            <a:ext cx="3661500" cy="10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предложения стоят рядом, но не дружат по смыслу, это не текст. Они должны помогать друг другу, иначе получается просто список фраз, а не связный рассказ.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7175" y="395475"/>
            <a:ext cx="79854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 тексте и предложении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20200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передаёт одну законченную мысль. Оно может сообщать, спрашивать или побуждать к действию, а в конце обязательно получает нужный знак.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55476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состоит из нескольких предложений, которые связаны между собой по смыслу. У него есть общая тема, поэтому всё в нём говорит об одном и том же.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12247" y="1833125"/>
            <a:ext cx="1791600" cy="28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новое предложение начинается с заглавной буквы. Это простое правило помогает быстро увидеть границы предложения и читать текст без путаницы.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и предложение — наши помощники в речи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мы знаем, как предложение выражает одну мысль, а текст собирает несколько мыслей в связный рассказ. Если помнить про тему, заглавную букву и знаки в конце, писать станет намного легче.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2026-05-21T16:37:58Z</dcterms:created>
  <dcterms:modified xsi:type="dcterms:W3CDTF">2026-05-21T16:37:58Z</dcterms:modified>
</cp:coreProperties>
</file>