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 изобретения в истории человечества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 изобретения шаг за шагом меняли жизнь людей.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наука и изобретения важны для общества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расширяют знания о мире, а изобретения превращают эти знания в полезные решения. Вместе они меняют быт, труд, образование, связь и способы передвижения людей.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научное открытие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 внимательного наблюдения за явлением. Учёный замечает необычную деталь, задаёт вопрос и пытается понять, почему всё происходит именно так, а не иначе.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вывод подтверждается не один раз, а снова и снова, ему начинают доверять. Так отдельное наблюдение превращается в надёжное научное знание.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Повторяемый результат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выдвигается гипотеза — возможное объяснение. Её проверяют с помощью опытов, измерений и сравнения фактов, чтобы понять, выдерживает ли она проверку.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предположения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постепенно менялись представления о Земле, строении вещества, причинах болезней и движении планет, открывая людям всё более точную картину мира.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понимание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потребности к изобретению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практическая задача превращается в полезное устройство или способ.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Колесо: изобретение, которое ускорило жизнь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стала проще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появилось колесо, тяжёлые грузы стало легче перемещать на повозках и телегах. Люди смогли быстрее доставлять товары, а дорога между поселениями стала менее утомительной.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новых ремёсел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помогло развитию ремёсел и хозяйства, потому что ускорило работу мастеров и торговцев. Простая круглая деталь стала основой для множества механизмов, которые позже изменили повседневную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сохранение знаний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позволила людям не только говорить, но и сохранять мысли на века. Законы, счета, легенды и наблюдения теперь можно было зафиксировать точно и без искажений.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мыслей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странах письма использовали для налогов, приказов и учёта запасов. Это помогало правителям управлять большими территориями, где устная память уже не справлялась.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государством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писцы могли записывать наблюдения о звёздах, погоде и здоровье людей. Благодаря этому знания не исчезали после одного поколения, а становились основой для новых открытий.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знаний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Египет, Междуречье и Китай стали центрами ранней письменной культуры. Именно там особенно ясно проявилось, что письмо соединяет прошлое, настоящее и будущее человеческой истории.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потомкам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скорость передачи информации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связи сокращали расстояние между людьми и делали новости доступными всё быстрее.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средство связи, тем быстрее передача сообщений и шире охват аудитории.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средств связи; учебные исторические сведения.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и распространение знаний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стала развиваться быстрее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получили возможность распространять свои идеи в большем числе экземпляров. Это ускорило обмен открытиями и сделало научные знания более надёжными и доступными.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стали доступнее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сделал книги дешевле и быстрее в изготовлении. Теперь их могли покупать не только богатые люди, но и более широкие круги читателей.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сохранились лучше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легче было выпускать в нескольких одинаковых экземплярах. Поэтому важные тексты реже терялись, а ошибки переписчиков встречались намного реже, чем в рукописях.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стали встречаться чаще, людям стало легче учиться читать. Печатные издания помогали школам, ученикам и тем, кто хотел получить новые знания самостоятельно.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открытия и новые знания о мире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Колумба, да Гамы и Магеллана показали, что мир гораздо шире, чем представляли многие европейцы. Морские пути связали разные континенты и расширили представления о Земле.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и маршруты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морские пути усилили торговлю, перемещение людей и обмен знаниями. Вместе с товарами по миру распространялись новые сведения о природе, странах и обычаях народов.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континентами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дальних плаваний картографы стали внимательнее наносить берега, острова и морские пути. Карты постепенно становились надёжнее и полезнее для мореплавателей, торговцев и исследователей.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карты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Компас, карты и успех дальних путешествий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морякам ориентироваться в пути даже тогда, когда берег исчезал из виду. Это делало плавания более уверенными и уменьшало риск заблудиться в открытом море.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указывал направление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точные карты позволяли заранее продумывать маршрут и учитывать опасные места. Благодаря этому путешествия становились безопаснее, а морская торговля — надёжнее и выгоднее.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стали точнее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карты были особенно важны для исследований новых земель, военных походов и торговли. Эти изобретения помогли людям смелее выходить за привычные границы мира.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и знания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которые изменили историю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 отдельные изобретения меняли транспорт, печать, производство и повседневную жизнь людей.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изобретение упрощало труд, расширяло возможности людей и ускоряло развитие общества.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науки и техники.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сферах открытия меняют жизнь сильнее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заметны открытия, которые ежедневно влияют на здоровье, общение и работу техники дома, в школе и на улице.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медицина, связь и энергия: именно они чаще всего меняют повседневные привычки и качество жизни.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значимости сфер для повседневной жизни.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 медицине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Эдвард Дженнер разработал первую вакцинацию против оспы. Это стало важным шагом в защите людей от опасных инфекций.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доказали существование микробов и поняли, что многие болезни вызываются невидимыми организмами.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рентген и новые методы диагностики, которые помогли врачам лучше видеть внутренние проблемы организма.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другие лекарства значительно сократили смертность от многих заболеваний и спасли миллионы жизней.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 жизни города и дома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дало жизнь бытовым приборам, которые упростили уборку, готовку и хранение продуктов. Позже оно стало основой связи, транспорта и работы заводов. Благодаря этому обычный дом превратился в более удобное и современное пространство.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наполненный техникой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улицы и площади получили электрическое освещение, города стали безопаснее и удобнее в тёмное время суток. Магазины, театры и мастерские смогли работать дольше, а вечерняя жизнь стала активнее. Свет изменил ритм большого города.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 засыпает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научной идеи к технологии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путь, который проходит большинство полезных изобретений: от первого наблюдения до массового применения.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учёные и их вклад в мировую науку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1869 году Менделеев создал периодическую таблицу химических элементов. Она помогла учёным упорядочить знания о веществах и стала основой для дальнейших открытий в химии.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Королёв руководил созданием первых космических аппаратов в СССР. Под его руководством началась практическая эра космонавтики, изменившая представления человечества о полётах в космос.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Циолковский предложил идеи космических полётов и показал, что освоение космоса возможно не только в фантазиях, но и в научных расчётах.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Циолковский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Мечников исследовал защитные силы организма и внёс большой вклад в развитие иммунологии. Его работы помогли лучше понять, как тело борется с болезнями.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Мечников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результат научных открытий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1957 году был запущен первый искусственный спутник Земли. Это событие открыло космическую эру и доказало, что человек может создавать аппараты для работы за пределами планеты.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Юрий Гагарин стал первым человеком в космосе. Его полёт стал символом научного прогресса и вдохновил миллионы людей по всему миру.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Гагарина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исследования дали спутниковую связь, навигацию и прогноз погоды. Они также помогли создать новые материалы, которые используются в технике и повседневной жизни.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Земли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открытия особенно заметны в современной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Смартфон, интернет и GPS стали привычными инструментами, без которых трудно представить учёбу, поездки и общение в городе и дома.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влияние сегодня дают связь и цифровые технологии: они объединяют людей, знания и сервисы в одном устройстве.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влияния современных сфер на повседневную жизнь.
</a:t>
            </a:r>
            <a:endParaRPr lang="en-US" sz="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великие открытия и изобретения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области науки и техники делают жизнь людей безопаснее, удобнее и связнее.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результат один: новые знания помогают людям решать важные задачи и улучшать повседневную жизнь.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научных открытий и изобретений.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изобретения меняют будущее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открытия помогают понять мир, а изобретения превращают знания в полезные вещи. Именно поэтому наука остаётся силой, которая каждый день делает жизнь людей лучше.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2026-06-02T04:57:58Z</dcterms:created>
  <dcterms:modified xsi:type="dcterms:W3CDTF">2026-06-02T04:57:58Z</dcterms:modified>
</cp:coreProperties>
</file>