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генов: как наследственность работает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работают вместе, а не поодиночке: разберём, как формируется признак.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 редко зависит от одного гена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закономерности важны, но в реальных организмах фенотип обычно складывается из работы нескольких генов, белков и ферментов, а также зависит от условий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взаимодействия аллелей изучают в школьной генетике.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объясняют, почему один и тот же ген может проявляться по-разному у гетерозигот.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700261"/>
            <a:ext cx="3887700" cy="1537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 признаков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взаимодействие аллелей меняет фенотип у потомков.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генетический локус может давать разные фенотипические результаты в зависимости от характера взаимодействия аллелей.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окраска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красный и белый варианты дают розовый цвет, ни один аллель не подавляет другой полностью. Гетерозигота выглядит как «смешанный» вариант, и это удобно показать на схеме скрещивания.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ABO антигены A и B проявляются одновременно, если в генотипе присутствуют соответствующие аллели. На иллюстрации это можно передать как совместное проявление двух цветовых меток в потомстве.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и кодоминирование на примерах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гены и их взаимодействие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локусы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гены расположены в разных участках хромосом и могут участвовать в одном признаке. Их эффект проявляется через совместную работу в клетке.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признака нужны несколько доминантных генов, которые дополняют друг друга. Если хотя бы одно необходимое звено отсутствует, конечный результат не возникает.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способен подавлять или изменять действие другого неаллельного гена. Поэтому фенотип может резко отклоняться от ожидаемого менделевского соотношения.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и модификация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генов могут складывать эффекты, создавая плавную изменчивость признака. Модификаторы при этом усиливают, ослабляют или уточняют проявление основного гена.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 работают в биохимической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поэтапное формирование признака через ферменты и промежуточные продукты.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11" y="908500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Комплементарность: признак появляется только при совместной работе генов
</a:t>
            </a:r>
            <a:endParaRPr lang="en-US" sz="2441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возникает только тогда, когда в генотипе есть несколько доминантных генов, дополняющих друг друга. Каждый из них необходим, но по отдельности недостаточен.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одного звена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из нужных генов не представлен в доминантном состоянии, цепь биосинтеза нарушается. В результате окраска, форма или другой признак не формируются.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расщепление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часто наблюдают соотношение 9:7. Оно показывает, что отсутствие любого из двух доминантных генов переводит потомство в одну и ту же фенотипическую группу.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цветков душистого горошка хорошо демонстрирует комплементарность. На таком материале легко увидеть, что наследование зависит не от одного гена, а от их согласованной работы.
</a:t>
            </a:r>
            <a:endParaRPr lang="en-US" sz="11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соотношения при неаллельном взаимодействии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сопоставить типы взаимодействий, где одни дают дискретные классы, а другие — плавное распределение признака.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взаимодействие генов, тем менее «менделевским» становится фенотипическое расщепление.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эпистаза чаще всего изучают на примерах наследования окраски.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объясняет, почему один неаллельный ген может скрывать эффект другого и изменять ожидаемое расщепление.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и количественные признаки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Наследуется сразу несколько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определяется не одним, а группой генов, каждый из которых вносит небольшой вклад. Их эффекты складываются, поэтому проявление признака становится постепенным и непрерывным.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расширяет диапазон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создает основу для широкого разброса значений, а условия жизни усиливают или ослабляют итоговый результат. Поэтому у потомков одного вида возможны плавные переходы между крайними фенотипами.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меняется по нарастающей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доминантных аллелей в генотипе, тем сильнее выражен признак. Это особенно заметно у количественных характеристик: роста, массы тела, окраски, урожайности и содержания пигмента.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Полигенный характер количественных признаков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крайние варианты встречаются редко, а основная масса особей сосредоточена вокруг среднего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типично для признаков, зависящих от многих генов и условий среды; именно поэтому они изменяются плавно.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общей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678" y="1143000"/>
            <a:ext cx="2274094" cy="18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6128" y="1143000"/>
            <a:ext cx="2274094" cy="18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меняет проявление генов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Гортензия меняет оттенок в зависимости от 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вид может выглядеть по-разному даже в одинаковых генетических условиях. У гортензии окраска соцветий связана с кислотностью почвы: среда влияет на доступность ионов, а значит, и на итоговый фенотип растения.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определяет окраску шерсти у кролика
</a:t>
            </a:r>
            <a:pPr algn="ctr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гималайского кролика наследственность задаёт возможность окрашивания, но температура показывает, где именно появится тёмный пигмент. В более холодных участках тела цвет развивается сильнее, поэтому фенотип оказывается результатом совместного действия генов и среды.
</a:t>
            </a:r>
            <a:endParaRPr lang="en-US" sz="10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620" y="1151850"/>
            <a:ext cx="5483960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признаки и примеры взаимодействия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 тот же биологический принцип в разных организмах приводит к разным фенотипическим результатам.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взаимодействие генов может быть совместным, взаимодополняющим или подавляющим; поэтому сходные механизмы наследования приводят к разным признакам.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звенья регуляции экспрессии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связываются с ДНК и меняют активность гена, включая или блокируя его работу. Благодаря этому клетка использует один и тот же генетический материал по-разному.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стадия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работать в разных тканях и на разных этапах онтогенеза неодинаково. Поэтому итоговый признак определяется не только ДНК, но и контекстом её работы.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молекулы передают клетке информацию о температуре, питании и других условиях. В ответ изменяется активность генов, а значит, и выраженность фенотипа.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взаимодействий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часто влияет не только на собственный продукт, но и на работу нескольких других генов. Так формируются цепочки, от которых зависит развитие признака и его устойчивость.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последовательные этапы реализации генетической информации и точки, где возможно взаимодействие генов.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медицины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Многофакторные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2 типа, гипертония и астма развиваются не по одной причине. На риск влияют сразу несколько генов и условия жизни, поэтому наследственная предрасположенность не означает неизбежного заболевания.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индивидуальном риске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генетических взаимодействий помогает объяснить, почему у людей с похожей наследственностью болезнь проявляется по-разному. Важны не только варианты генов, но и их сочетание, а также воздействие среды.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оценка 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Фармакологический ответ тоже зависит от генетических особенностей. Понимание того, как работают связанные гены, помогает лучше прогнозировать эффективность лекарств и вероятность побочных реакций.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предрасположенности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позволяет искать не один «болезненный ген», а целые комбинации факторов. Это делает профилактику более точной и помогает выбирать образ жизни с учётом реального риска.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используется в селекции и биотехнологии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48525" y="14015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 комплексу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учитывают, что урожайность, устойчивость к болезням и качество плодов обычно определяются многими генами. Поэтому отбор ведут по совокупности признаков, а не по одному удобному показателю.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548525" y="26367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полезных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скрещиваниях стараются объединить в одном генотипе нужные варианты генов. Это позволяет получать сорта и породы, у которых полезные свойства проявляются одновременно и в более выраженной форме.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548525" y="38719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помогает заранее оценить, какие сочетания признаков могут появиться у потомков. Благодаря этому можно точнее планировать селекционные программы и экономить время на отборе перспективных линий.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разных генетических взаимодействий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условную шкалу сложности: от простого моногенного наследования к распределению, зависящему от многих генов и 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генов участвует в формировании признака, тем менее дискретным становится фенотип и тем шире диапазон его значений.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школьному курсу общей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 — это работа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возникает из совместного действия аллелей, неаллельных генов и среды. Поэтому генетика объясняет не только передачу признаков, но и их сложность, разнообразие и практическое значение.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2026-06-01T16:54:18Z</dcterms:created>
  <dcterms:modified xsi:type="dcterms:W3CDTF">2026-06-01T16:54:18Z</dcterms:modified>
</cp:coreProperties>
</file>